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ink/ink1.xml" ContentType="application/inkml+xml"/>
  <Override PartName="/ppt/ink/ink2.xml" ContentType="application/inkml+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09" r:id="rId4"/>
    <p:sldMasterId id="2147483766" r:id="rId5"/>
    <p:sldMasterId id="2147483878" r:id="rId6"/>
  </p:sldMasterIdLst>
  <p:notesMasterIdLst>
    <p:notesMasterId r:id="rId88"/>
  </p:notesMasterIdLst>
  <p:handoutMasterIdLst>
    <p:handoutMasterId r:id="rId89"/>
  </p:handoutMasterIdLst>
  <p:sldIdLst>
    <p:sldId id="2147469634" r:id="rId7"/>
    <p:sldId id="2147469641" r:id="rId8"/>
    <p:sldId id="2147469640" r:id="rId9"/>
    <p:sldId id="2147469740" r:id="rId10"/>
    <p:sldId id="2147469741" r:id="rId11"/>
    <p:sldId id="2147469742" r:id="rId12"/>
    <p:sldId id="2147469743" r:id="rId13"/>
    <p:sldId id="2147469744" r:id="rId14"/>
    <p:sldId id="2147469745" r:id="rId15"/>
    <p:sldId id="2147469746" r:id="rId16"/>
    <p:sldId id="2147469747" r:id="rId17"/>
    <p:sldId id="2147469748" r:id="rId18"/>
    <p:sldId id="2147469749" r:id="rId19"/>
    <p:sldId id="2147469750" r:id="rId20"/>
    <p:sldId id="2147469667" r:id="rId21"/>
    <p:sldId id="2147469528" r:id="rId22"/>
    <p:sldId id="2147469637" r:id="rId23"/>
    <p:sldId id="2147469751" r:id="rId24"/>
    <p:sldId id="2147469752" r:id="rId25"/>
    <p:sldId id="2147469753" r:id="rId26"/>
    <p:sldId id="2147469754" r:id="rId27"/>
    <p:sldId id="2147469755" r:id="rId28"/>
    <p:sldId id="2147469756" r:id="rId29"/>
    <p:sldId id="2147469757" r:id="rId30"/>
    <p:sldId id="2147469758" r:id="rId31"/>
    <p:sldId id="2147469759" r:id="rId32"/>
    <p:sldId id="2147469760" r:id="rId33"/>
    <p:sldId id="2147469761" r:id="rId34"/>
    <p:sldId id="2147469762" r:id="rId35"/>
    <p:sldId id="2147469763" r:id="rId36"/>
    <p:sldId id="2147469764" r:id="rId37"/>
    <p:sldId id="2147469765" r:id="rId38"/>
    <p:sldId id="2147469766" r:id="rId39"/>
    <p:sldId id="2147469767" r:id="rId40"/>
    <p:sldId id="2147469768" r:id="rId41"/>
    <p:sldId id="2147469769" r:id="rId42"/>
    <p:sldId id="2147469655" r:id="rId43"/>
    <p:sldId id="2147469770" r:id="rId44"/>
    <p:sldId id="2147469586" r:id="rId45"/>
    <p:sldId id="2147469685" r:id="rId46"/>
    <p:sldId id="2147469730" r:id="rId47"/>
    <p:sldId id="2147469686" r:id="rId48"/>
    <p:sldId id="2147469731" r:id="rId49"/>
    <p:sldId id="2147469696" r:id="rId50"/>
    <p:sldId id="2147469733" r:id="rId51"/>
    <p:sldId id="2147469734" r:id="rId52"/>
    <p:sldId id="2147469771" r:id="rId53"/>
    <p:sldId id="2147469772" r:id="rId54"/>
    <p:sldId id="2147469773" r:id="rId55"/>
    <p:sldId id="2147469774" r:id="rId56"/>
    <p:sldId id="2147469775" r:id="rId57"/>
    <p:sldId id="2147469736" r:id="rId58"/>
    <p:sldId id="2147469776" r:id="rId59"/>
    <p:sldId id="2147469778" r:id="rId60"/>
    <p:sldId id="2147469777" r:id="rId61"/>
    <p:sldId id="2147469779" r:id="rId62"/>
    <p:sldId id="2147469780" r:id="rId63"/>
    <p:sldId id="2147469781" r:id="rId64"/>
    <p:sldId id="2147469782" r:id="rId65"/>
    <p:sldId id="2147469718" r:id="rId66"/>
    <p:sldId id="2147469783" r:id="rId67"/>
    <p:sldId id="2147377650" r:id="rId68"/>
    <p:sldId id="2147469785" r:id="rId69"/>
    <p:sldId id="2147469786" r:id="rId70"/>
    <p:sldId id="2147469787" r:id="rId71"/>
    <p:sldId id="2147469788" r:id="rId72"/>
    <p:sldId id="2147469789" r:id="rId73"/>
    <p:sldId id="2147469790" r:id="rId74"/>
    <p:sldId id="2147469791" r:id="rId75"/>
    <p:sldId id="2147469792" r:id="rId76"/>
    <p:sldId id="2147469793" r:id="rId77"/>
    <p:sldId id="2147469794" r:id="rId78"/>
    <p:sldId id="2147469795" r:id="rId79"/>
    <p:sldId id="2147469796" r:id="rId80"/>
    <p:sldId id="2147469797" r:id="rId81"/>
    <p:sldId id="2147469798" r:id="rId82"/>
    <p:sldId id="2147469799" r:id="rId83"/>
    <p:sldId id="2147469800" r:id="rId84"/>
    <p:sldId id="2147469801" r:id="rId85"/>
    <p:sldId id="2147469803" r:id="rId86"/>
    <p:sldId id="2147469448" r:id="rId87"/>
  </p:sldIdLst>
  <p:sldSz cx="14630400" cy="8229600"/>
  <p:notesSz cx="9144000" cy="6858000"/>
  <p:defaultTextStyle>
    <a:defPPr>
      <a:defRPr lang="en-US"/>
    </a:defPPr>
    <a:lvl1pPr marL="0" algn="l" defTabSz="548596" rtl="0" eaLnBrk="1" latinLnBrk="0" hangingPunct="1">
      <a:defRPr sz="2160" kern="1200">
        <a:solidFill>
          <a:schemeClr val="tx1"/>
        </a:solidFill>
        <a:latin typeface="+mn-lt"/>
        <a:ea typeface="+mn-ea"/>
        <a:cs typeface="+mn-cs"/>
      </a:defRPr>
    </a:lvl1pPr>
    <a:lvl2pPr marL="548596" algn="l" defTabSz="548596" rtl="0" eaLnBrk="1" latinLnBrk="0" hangingPunct="1">
      <a:defRPr sz="2160" kern="1200">
        <a:solidFill>
          <a:schemeClr val="tx1"/>
        </a:solidFill>
        <a:latin typeface="+mn-lt"/>
        <a:ea typeface="+mn-ea"/>
        <a:cs typeface="+mn-cs"/>
      </a:defRPr>
    </a:lvl2pPr>
    <a:lvl3pPr marL="1097192" algn="l" defTabSz="548596" rtl="0" eaLnBrk="1" latinLnBrk="0" hangingPunct="1">
      <a:defRPr sz="2160" kern="1200">
        <a:solidFill>
          <a:schemeClr val="tx1"/>
        </a:solidFill>
        <a:latin typeface="+mn-lt"/>
        <a:ea typeface="+mn-ea"/>
        <a:cs typeface="+mn-cs"/>
      </a:defRPr>
    </a:lvl3pPr>
    <a:lvl4pPr marL="1645788" algn="l" defTabSz="548596" rtl="0" eaLnBrk="1" latinLnBrk="0" hangingPunct="1">
      <a:defRPr sz="2160" kern="1200">
        <a:solidFill>
          <a:schemeClr val="tx1"/>
        </a:solidFill>
        <a:latin typeface="+mn-lt"/>
        <a:ea typeface="+mn-ea"/>
        <a:cs typeface="+mn-cs"/>
      </a:defRPr>
    </a:lvl4pPr>
    <a:lvl5pPr marL="2194385" algn="l" defTabSz="548596" rtl="0" eaLnBrk="1" latinLnBrk="0" hangingPunct="1">
      <a:defRPr sz="2160" kern="1200">
        <a:solidFill>
          <a:schemeClr val="tx1"/>
        </a:solidFill>
        <a:latin typeface="+mn-lt"/>
        <a:ea typeface="+mn-ea"/>
        <a:cs typeface="+mn-cs"/>
      </a:defRPr>
    </a:lvl5pPr>
    <a:lvl6pPr marL="2742982" algn="l" defTabSz="548596" rtl="0" eaLnBrk="1" latinLnBrk="0" hangingPunct="1">
      <a:defRPr sz="2160" kern="1200">
        <a:solidFill>
          <a:schemeClr val="tx1"/>
        </a:solidFill>
        <a:latin typeface="+mn-lt"/>
        <a:ea typeface="+mn-ea"/>
        <a:cs typeface="+mn-cs"/>
      </a:defRPr>
    </a:lvl6pPr>
    <a:lvl7pPr marL="3291576" algn="l" defTabSz="548596" rtl="0" eaLnBrk="1" latinLnBrk="0" hangingPunct="1">
      <a:defRPr sz="2160" kern="1200">
        <a:solidFill>
          <a:schemeClr val="tx1"/>
        </a:solidFill>
        <a:latin typeface="+mn-lt"/>
        <a:ea typeface="+mn-ea"/>
        <a:cs typeface="+mn-cs"/>
      </a:defRPr>
    </a:lvl7pPr>
    <a:lvl8pPr marL="3840173" algn="l" defTabSz="548596" rtl="0" eaLnBrk="1" latinLnBrk="0" hangingPunct="1">
      <a:defRPr sz="2160" kern="1200">
        <a:solidFill>
          <a:schemeClr val="tx1"/>
        </a:solidFill>
        <a:latin typeface="+mn-lt"/>
        <a:ea typeface="+mn-ea"/>
        <a:cs typeface="+mn-cs"/>
      </a:defRPr>
    </a:lvl8pPr>
    <a:lvl9pPr marL="4388770" algn="l" defTabSz="548596" rtl="0" eaLnBrk="1" latinLnBrk="0" hangingPunct="1">
      <a:defRPr sz="216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68EA820-2FBC-E583-809F-A95BC771C936}" name="Cochran, Stacy L [COMRES/CC/STL]" initials="C[" userId="S::stacy.cochran@emerson.com::77edad9f-71cb-458b-aa60-095c95dbb532" providerId="AD"/>
  <p188:author id="{01388F34-5642-E921-D01C-05191E0F8880}" name="Young, Emily [COMRES/CC/STL]" initials="EY" userId="S::Emily.Young@Emerson.com::c47e6d21-3741-4864-b956-6f3495cfef49" providerId="AD"/>
  <p188:author id="{3014BF38-C755-A127-DE21-8A00ABAAE6B8}" name="Reiter, Tracy [COMRES/STL]" initials="RT[" userId="S::Tracy.Reiter@Emerson.com::a7578e5e-1507-4114-8c7e-3adcd41e485c" providerId="AD"/>
  <p188:author id="{AF86115D-AE71-A266-2F4E-633EEB2EC721}" name="Young, Emily [COMRES/CC/STL]" initials="Y[" userId="S::emily.young@emerson.com::c47e6d21-3741-4864-b956-6f3495cfef49" providerId="AD"/>
  <p188:author id="{837051E1-465E-D1E6-1E82-8E2D5B708290}" name="Hallermann, Sara [COMRES/CC/STL]" initials="H[" userId="S::sara.hallermann@emerson.com::7e296294-f436-46ca-9a17-02e660a8f6d3" providerId="AD"/>
  <p188:author id="{22591FE6-4A3C-414F-1E27-ADE11B6A64E9}" name="Guest User" initials="GU" userId="S::urn:spo:anon#3f84789b1895a9f0b20ef395d750095c3b14949dc3962eaf8dc3e0445de5afe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D3FB"/>
    <a:srgbClr val="CDD0D3"/>
    <a:srgbClr val="D5D8D7"/>
    <a:srgbClr val="C6C6C8"/>
    <a:srgbClr val="D9DBE0"/>
    <a:srgbClr val="D7DADE"/>
    <a:srgbClr val="DCDFE3"/>
    <a:srgbClr val="FF9300"/>
    <a:srgbClr val="F7F7FB"/>
    <a:srgbClr val="211D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583" autoAdjust="0"/>
    <p:restoredTop sz="96171"/>
  </p:normalViewPr>
  <p:slideViewPr>
    <p:cSldViewPr snapToGrid="0">
      <p:cViewPr varScale="1">
        <p:scale>
          <a:sx n="65" d="100"/>
          <a:sy n="65" d="100"/>
        </p:scale>
        <p:origin x="1109" y="8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handoutMaster" Target="handoutMasters/handoutMaster1.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2.xml"/><Relationship Id="rId90" Type="http://schemas.openxmlformats.org/officeDocument/2006/relationships/presProps" Target="presProps.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D8D064-34BA-44A2-81E1-930ADBAB2451}" type="doc">
      <dgm:prSet loTypeId="urn:microsoft.com/office/officeart/2005/8/layout/chevron1" loCatId="process" qsTypeId="urn:microsoft.com/office/officeart/2005/8/quickstyle/simple1" qsCatId="simple" csTypeId="urn:microsoft.com/office/officeart/2005/8/colors/accent1_2" csCatId="accent1" phldr="1"/>
      <dgm:spPr/>
    </dgm:pt>
    <dgm:pt modelId="{488AF40F-DBE3-4178-A1F5-C4DE14542DF9}">
      <dgm:prSet phldrT="[Text]" custT="1"/>
      <dgm:spPr>
        <a:solidFill>
          <a:srgbClr val="92D050"/>
        </a:solidFill>
      </dgm:spPr>
      <dgm:t>
        <a:bodyPr/>
        <a:lstStyle/>
        <a:p>
          <a:r>
            <a:rPr lang="en-US" sz="2800"/>
            <a:t>1928</a:t>
          </a:r>
        </a:p>
      </dgm:t>
    </dgm:pt>
    <dgm:pt modelId="{D8C97F74-D97F-4379-9A42-5D46EC796845}" type="parTrans" cxnId="{1DC7B3F3-9EA5-45EB-855A-566A8EA67F87}">
      <dgm:prSet/>
      <dgm:spPr/>
      <dgm:t>
        <a:bodyPr/>
        <a:lstStyle/>
        <a:p>
          <a:endParaRPr lang="en-US" sz="2800"/>
        </a:p>
      </dgm:t>
    </dgm:pt>
    <dgm:pt modelId="{F1B13173-3269-4A60-ACAB-0F64B70D1A5C}" type="sibTrans" cxnId="{1DC7B3F3-9EA5-45EB-855A-566A8EA67F87}">
      <dgm:prSet/>
      <dgm:spPr/>
      <dgm:t>
        <a:bodyPr/>
        <a:lstStyle/>
        <a:p>
          <a:endParaRPr lang="en-US" sz="2800"/>
        </a:p>
      </dgm:t>
    </dgm:pt>
    <dgm:pt modelId="{779D3B34-5D58-49A3-B4C2-C4852E3944F0}">
      <dgm:prSet phldrT="[Text]" custT="1"/>
      <dgm:spPr>
        <a:solidFill>
          <a:srgbClr val="00B050"/>
        </a:solidFill>
      </dgm:spPr>
      <dgm:t>
        <a:bodyPr/>
        <a:lstStyle/>
        <a:p>
          <a:r>
            <a:rPr lang="en-US" sz="2800"/>
            <a:t>1968</a:t>
          </a:r>
        </a:p>
      </dgm:t>
    </dgm:pt>
    <dgm:pt modelId="{2A2BF986-78D8-4DAD-BD0E-777AAFEA009B}" type="parTrans" cxnId="{6955DF52-82C7-432D-A86F-0A32B371484D}">
      <dgm:prSet/>
      <dgm:spPr/>
      <dgm:t>
        <a:bodyPr/>
        <a:lstStyle/>
        <a:p>
          <a:endParaRPr lang="en-US" sz="2800"/>
        </a:p>
      </dgm:t>
    </dgm:pt>
    <dgm:pt modelId="{061102E4-1352-40BF-9B5E-5C6EDCC92D2F}" type="sibTrans" cxnId="{6955DF52-82C7-432D-A86F-0A32B371484D}">
      <dgm:prSet/>
      <dgm:spPr/>
      <dgm:t>
        <a:bodyPr/>
        <a:lstStyle/>
        <a:p>
          <a:endParaRPr lang="en-US" sz="2800"/>
        </a:p>
      </dgm:t>
    </dgm:pt>
    <dgm:pt modelId="{9FB0F1D3-8E77-4B60-82B0-17CC812A70EE}">
      <dgm:prSet phldrT="[Text]" custT="1"/>
      <dgm:spPr>
        <a:solidFill>
          <a:srgbClr val="FF0000"/>
        </a:solidFill>
      </dgm:spPr>
      <dgm:t>
        <a:bodyPr/>
        <a:lstStyle/>
        <a:p>
          <a:r>
            <a:rPr lang="en-US" sz="2800"/>
            <a:t>1987</a:t>
          </a:r>
        </a:p>
      </dgm:t>
    </dgm:pt>
    <dgm:pt modelId="{F179B2EB-91A0-4882-BC06-1D4D67AFCBDB}" type="parTrans" cxnId="{48121B24-DD5E-4166-AE02-06B082A883FC}">
      <dgm:prSet/>
      <dgm:spPr/>
      <dgm:t>
        <a:bodyPr/>
        <a:lstStyle/>
        <a:p>
          <a:endParaRPr lang="en-US" sz="2800"/>
        </a:p>
      </dgm:t>
    </dgm:pt>
    <dgm:pt modelId="{44649DD4-40CA-4D82-A11F-275B61EB0A88}" type="sibTrans" cxnId="{48121B24-DD5E-4166-AE02-06B082A883FC}">
      <dgm:prSet/>
      <dgm:spPr/>
      <dgm:t>
        <a:bodyPr/>
        <a:lstStyle/>
        <a:p>
          <a:endParaRPr lang="en-US" sz="2800"/>
        </a:p>
      </dgm:t>
    </dgm:pt>
    <dgm:pt modelId="{B29D43EA-1A0C-4ADA-82DD-4F68EDF8DE82}">
      <dgm:prSet phldrT="[Text]" custT="1"/>
      <dgm:spPr>
        <a:solidFill>
          <a:srgbClr val="00B0F0"/>
        </a:solidFill>
      </dgm:spPr>
      <dgm:t>
        <a:bodyPr/>
        <a:lstStyle/>
        <a:p>
          <a:r>
            <a:rPr lang="en-US" sz="2800" dirty="0"/>
            <a:t>1984</a:t>
          </a:r>
        </a:p>
      </dgm:t>
    </dgm:pt>
    <dgm:pt modelId="{2978820F-ABF7-4757-BD18-70184FAC11F3}" type="parTrans" cxnId="{A8975398-C69D-4769-A493-EBBAB12B1309}">
      <dgm:prSet/>
      <dgm:spPr/>
      <dgm:t>
        <a:bodyPr/>
        <a:lstStyle/>
        <a:p>
          <a:endParaRPr lang="en-US" sz="2800"/>
        </a:p>
      </dgm:t>
    </dgm:pt>
    <dgm:pt modelId="{F80C67FA-15FE-4C7C-ABAE-7F427DC09B56}" type="sibTrans" cxnId="{A8975398-C69D-4769-A493-EBBAB12B1309}">
      <dgm:prSet/>
      <dgm:spPr/>
      <dgm:t>
        <a:bodyPr/>
        <a:lstStyle/>
        <a:p>
          <a:endParaRPr lang="en-US" sz="2800"/>
        </a:p>
      </dgm:t>
    </dgm:pt>
    <dgm:pt modelId="{C36FAE9E-F83F-4DF4-94AF-23AD2E150BDA}">
      <dgm:prSet phldrT="[Text]" custT="1"/>
      <dgm:spPr>
        <a:solidFill>
          <a:schemeClr val="accent1"/>
        </a:solidFill>
      </dgm:spPr>
      <dgm:t>
        <a:bodyPr/>
        <a:lstStyle/>
        <a:p>
          <a:r>
            <a:rPr lang="en-US" sz="2800"/>
            <a:t>2006</a:t>
          </a:r>
        </a:p>
      </dgm:t>
    </dgm:pt>
    <dgm:pt modelId="{911878AC-A662-4044-B4CA-B2F12C9E1E0A}" type="parTrans" cxnId="{CE90EAA4-8833-43FC-93E7-D4C4D4E85DE9}">
      <dgm:prSet/>
      <dgm:spPr/>
      <dgm:t>
        <a:bodyPr/>
        <a:lstStyle/>
        <a:p>
          <a:endParaRPr lang="en-US" sz="2800"/>
        </a:p>
      </dgm:t>
    </dgm:pt>
    <dgm:pt modelId="{814B0503-C51E-4353-8B26-4A1F23D339F7}" type="sibTrans" cxnId="{CE90EAA4-8833-43FC-93E7-D4C4D4E85DE9}">
      <dgm:prSet/>
      <dgm:spPr/>
      <dgm:t>
        <a:bodyPr/>
        <a:lstStyle/>
        <a:p>
          <a:endParaRPr lang="en-US" sz="2800"/>
        </a:p>
      </dgm:t>
    </dgm:pt>
    <dgm:pt modelId="{ABD1D11E-6D25-4993-8B0A-898F89B22135}" type="pres">
      <dgm:prSet presAssocID="{38D8D064-34BA-44A2-81E1-930ADBAB2451}" presName="Name0" presStyleCnt="0">
        <dgm:presLayoutVars>
          <dgm:dir/>
          <dgm:animLvl val="lvl"/>
          <dgm:resizeHandles val="exact"/>
        </dgm:presLayoutVars>
      </dgm:prSet>
      <dgm:spPr/>
    </dgm:pt>
    <dgm:pt modelId="{85EE9E24-4CF5-4B31-94EE-01EB7C81DAE4}" type="pres">
      <dgm:prSet presAssocID="{488AF40F-DBE3-4178-A1F5-C4DE14542DF9}" presName="parTxOnly" presStyleLbl="node1" presStyleIdx="0" presStyleCnt="5">
        <dgm:presLayoutVars>
          <dgm:chMax val="0"/>
          <dgm:chPref val="0"/>
          <dgm:bulletEnabled val="1"/>
        </dgm:presLayoutVars>
      </dgm:prSet>
      <dgm:spPr/>
    </dgm:pt>
    <dgm:pt modelId="{6064B759-71DC-4818-ADF8-20BCA9671000}" type="pres">
      <dgm:prSet presAssocID="{F1B13173-3269-4A60-ACAB-0F64B70D1A5C}" presName="parTxOnlySpace" presStyleCnt="0"/>
      <dgm:spPr/>
    </dgm:pt>
    <dgm:pt modelId="{1B33860C-66BB-404C-B480-C8C81A202D20}" type="pres">
      <dgm:prSet presAssocID="{779D3B34-5D58-49A3-B4C2-C4852E3944F0}" presName="parTxOnly" presStyleLbl="node1" presStyleIdx="1" presStyleCnt="5">
        <dgm:presLayoutVars>
          <dgm:chMax val="0"/>
          <dgm:chPref val="0"/>
          <dgm:bulletEnabled val="1"/>
        </dgm:presLayoutVars>
      </dgm:prSet>
      <dgm:spPr/>
    </dgm:pt>
    <dgm:pt modelId="{1254BFAF-BEEC-48E4-9AA2-B1A7E46D75B1}" type="pres">
      <dgm:prSet presAssocID="{061102E4-1352-40BF-9B5E-5C6EDCC92D2F}" presName="parTxOnlySpace" presStyleCnt="0"/>
      <dgm:spPr/>
    </dgm:pt>
    <dgm:pt modelId="{E8648EA0-07B1-41C3-A14D-77265F772C7A}" type="pres">
      <dgm:prSet presAssocID="{B29D43EA-1A0C-4ADA-82DD-4F68EDF8DE82}" presName="parTxOnly" presStyleLbl="node1" presStyleIdx="2" presStyleCnt="5">
        <dgm:presLayoutVars>
          <dgm:chMax val="0"/>
          <dgm:chPref val="0"/>
          <dgm:bulletEnabled val="1"/>
        </dgm:presLayoutVars>
      </dgm:prSet>
      <dgm:spPr/>
    </dgm:pt>
    <dgm:pt modelId="{225A194E-D371-4AD9-AC6E-400FC2B35F93}" type="pres">
      <dgm:prSet presAssocID="{F80C67FA-15FE-4C7C-ABAE-7F427DC09B56}" presName="parTxOnlySpace" presStyleCnt="0"/>
      <dgm:spPr/>
    </dgm:pt>
    <dgm:pt modelId="{A73E4617-BBA1-4ABE-8F17-7496F69B6292}" type="pres">
      <dgm:prSet presAssocID="{9FB0F1D3-8E77-4B60-82B0-17CC812A70EE}" presName="parTxOnly" presStyleLbl="node1" presStyleIdx="3" presStyleCnt="5">
        <dgm:presLayoutVars>
          <dgm:chMax val="0"/>
          <dgm:chPref val="0"/>
          <dgm:bulletEnabled val="1"/>
        </dgm:presLayoutVars>
      </dgm:prSet>
      <dgm:spPr/>
    </dgm:pt>
    <dgm:pt modelId="{08DD4CC7-428C-41D3-8FF0-2CDBFEA1FF99}" type="pres">
      <dgm:prSet presAssocID="{44649DD4-40CA-4D82-A11F-275B61EB0A88}" presName="parTxOnlySpace" presStyleCnt="0"/>
      <dgm:spPr/>
    </dgm:pt>
    <dgm:pt modelId="{C6A81EF5-6F4B-4317-A454-011367A3CA34}" type="pres">
      <dgm:prSet presAssocID="{C36FAE9E-F83F-4DF4-94AF-23AD2E150BDA}" presName="parTxOnly" presStyleLbl="node1" presStyleIdx="4" presStyleCnt="5">
        <dgm:presLayoutVars>
          <dgm:chMax val="0"/>
          <dgm:chPref val="0"/>
          <dgm:bulletEnabled val="1"/>
        </dgm:presLayoutVars>
      </dgm:prSet>
      <dgm:spPr/>
    </dgm:pt>
  </dgm:ptLst>
  <dgm:cxnLst>
    <dgm:cxn modelId="{977A841A-3113-4FC8-A48A-FB40CC19296B}" type="presOf" srcId="{38D8D064-34BA-44A2-81E1-930ADBAB2451}" destId="{ABD1D11E-6D25-4993-8B0A-898F89B22135}" srcOrd="0" destOrd="0" presId="urn:microsoft.com/office/officeart/2005/8/layout/chevron1"/>
    <dgm:cxn modelId="{48121B24-DD5E-4166-AE02-06B082A883FC}" srcId="{38D8D064-34BA-44A2-81E1-930ADBAB2451}" destId="{9FB0F1D3-8E77-4B60-82B0-17CC812A70EE}" srcOrd="3" destOrd="0" parTransId="{F179B2EB-91A0-4882-BC06-1D4D67AFCBDB}" sibTransId="{44649DD4-40CA-4D82-A11F-275B61EB0A88}"/>
    <dgm:cxn modelId="{7EE15036-B3A8-4C5B-941A-CEE0DB671568}" type="presOf" srcId="{9FB0F1D3-8E77-4B60-82B0-17CC812A70EE}" destId="{A73E4617-BBA1-4ABE-8F17-7496F69B6292}" srcOrd="0" destOrd="0" presId="urn:microsoft.com/office/officeart/2005/8/layout/chevron1"/>
    <dgm:cxn modelId="{DDBA4747-E4E4-4025-BE22-D9E34EC9882E}" type="presOf" srcId="{B29D43EA-1A0C-4ADA-82DD-4F68EDF8DE82}" destId="{E8648EA0-07B1-41C3-A14D-77265F772C7A}" srcOrd="0" destOrd="0" presId="urn:microsoft.com/office/officeart/2005/8/layout/chevron1"/>
    <dgm:cxn modelId="{18BC8F51-28E5-4F08-BD23-DB0BCF55F707}" type="presOf" srcId="{C36FAE9E-F83F-4DF4-94AF-23AD2E150BDA}" destId="{C6A81EF5-6F4B-4317-A454-011367A3CA34}" srcOrd="0" destOrd="0" presId="urn:microsoft.com/office/officeart/2005/8/layout/chevron1"/>
    <dgm:cxn modelId="{6955DF52-82C7-432D-A86F-0A32B371484D}" srcId="{38D8D064-34BA-44A2-81E1-930ADBAB2451}" destId="{779D3B34-5D58-49A3-B4C2-C4852E3944F0}" srcOrd="1" destOrd="0" parTransId="{2A2BF986-78D8-4DAD-BD0E-777AAFEA009B}" sibTransId="{061102E4-1352-40BF-9B5E-5C6EDCC92D2F}"/>
    <dgm:cxn modelId="{FE670682-02F1-4D66-921B-C55A09E7F42C}" type="presOf" srcId="{779D3B34-5D58-49A3-B4C2-C4852E3944F0}" destId="{1B33860C-66BB-404C-B480-C8C81A202D20}" srcOrd="0" destOrd="0" presId="urn:microsoft.com/office/officeart/2005/8/layout/chevron1"/>
    <dgm:cxn modelId="{8F134495-447D-4787-901B-A3AD146329C5}" type="presOf" srcId="{488AF40F-DBE3-4178-A1F5-C4DE14542DF9}" destId="{85EE9E24-4CF5-4B31-94EE-01EB7C81DAE4}" srcOrd="0" destOrd="0" presId="urn:microsoft.com/office/officeart/2005/8/layout/chevron1"/>
    <dgm:cxn modelId="{A8975398-C69D-4769-A493-EBBAB12B1309}" srcId="{38D8D064-34BA-44A2-81E1-930ADBAB2451}" destId="{B29D43EA-1A0C-4ADA-82DD-4F68EDF8DE82}" srcOrd="2" destOrd="0" parTransId="{2978820F-ABF7-4757-BD18-70184FAC11F3}" sibTransId="{F80C67FA-15FE-4C7C-ABAE-7F427DC09B56}"/>
    <dgm:cxn modelId="{CE90EAA4-8833-43FC-93E7-D4C4D4E85DE9}" srcId="{38D8D064-34BA-44A2-81E1-930ADBAB2451}" destId="{C36FAE9E-F83F-4DF4-94AF-23AD2E150BDA}" srcOrd="4" destOrd="0" parTransId="{911878AC-A662-4044-B4CA-B2F12C9E1E0A}" sibTransId="{814B0503-C51E-4353-8B26-4A1F23D339F7}"/>
    <dgm:cxn modelId="{1DC7B3F3-9EA5-45EB-855A-566A8EA67F87}" srcId="{38D8D064-34BA-44A2-81E1-930ADBAB2451}" destId="{488AF40F-DBE3-4178-A1F5-C4DE14542DF9}" srcOrd="0" destOrd="0" parTransId="{D8C97F74-D97F-4379-9A42-5D46EC796845}" sibTransId="{F1B13173-3269-4A60-ACAB-0F64B70D1A5C}"/>
    <dgm:cxn modelId="{208850BB-4226-4CFF-BBBE-60D91F470B42}" type="presParOf" srcId="{ABD1D11E-6D25-4993-8B0A-898F89B22135}" destId="{85EE9E24-4CF5-4B31-94EE-01EB7C81DAE4}" srcOrd="0" destOrd="0" presId="urn:microsoft.com/office/officeart/2005/8/layout/chevron1"/>
    <dgm:cxn modelId="{F214D754-E033-4C0C-8CEC-149386D1A265}" type="presParOf" srcId="{ABD1D11E-6D25-4993-8B0A-898F89B22135}" destId="{6064B759-71DC-4818-ADF8-20BCA9671000}" srcOrd="1" destOrd="0" presId="urn:microsoft.com/office/officeart/2005/8/layout/chevron1"/>
    <dgm:cxn modelId="{6707E008-3F7A-4B7E-AA63-23AFBF4ACD87}" type="presParOf" srcId="{ABD1D11E-6D25-4993-8B0A-898F89B22135}" destId="{1B33860C-66BB-404C-B480-C8C81A202D20}" srcOrd="2" destOrd="0" presId="urn:microsoft.com/office/officeart/2005/8/layout/chevron1"/>
    <dgm:cxn modelId="{88E55B74-D767-4645-9779-72B672F0F9D6}" type="presParOf" srcId="{ABD1D11E-6D25-4993-8B0A-898F89B22135}" destId="{1254BFAF-BEEC-48E4-9AA2-B1A7E46D75B1}" srcOrd="3" destOrd="0" presId="urn:microsoft.com/office/officeart/2005/8/layout/chevron1"/>
    <dgm:cxn modelId="{CCC38966-9BEA-44CF-884B-BBB5F445841B}" type="presParOf" srcId="{ABD1D11E-6D25-4993-8B0A-898F89B22135}" destId="{E8648EA0-07B1-41C3-A14D-77265F772C7A}" srcOrd="4" destOrd="0" presId="urn:microsoft.com/office/officeart/2005/8/layout/chevron1"/>
    <dgm:cxn modelId="{93CEB5D0-59AD-41C7-909C-4487E77296A1}" type="presParOf" srcId="{ABD1D11E-6D25-4993-8B0A-898F89B22135}" destId="{225A194E-D371-4AD9-AC6E-400FC2B35F93}" srcOrd="5" destOrd="0" presId="urn:microsoft.com/office/officeart/2005/8/layout/chevron1"/>
    <dgm:cxn modelId="{654DCE84-3737-4A7B-A7FC-DA76A8DA6965}" type="presParOf" srcId="{ABD1D11E-6D25-4993-8B0A-898F89B22135}" destId="{A73E4617-BBA1-4ABE-8F17-7496F69B6292}" srcOrd="6" destOrd="0" presId="urn:microsoft.com/office/officeart/2005/8/layout/chevron1"/>
    <dgm:cxn modelId="{F0125A69-98D6-4003-9287-8EF48CB14CEA}" type="presParOf" srcId="{ABD1D11E-6D25-4993-8B0A-898F89B22135}" destId="{08DD4CC7-428C-41D3-8FF0-2CDBFEA1FF99}" srcOrd="7" destOrd="0" presId="urn:microsoft.com/office/officeart/2005/8/layout/chevron1"/>
    <dgm:cxn modelId="{99987380-96E9-4916-87C6-3A298A302C92}" type="presParOf" srcId="{ABD1D11E-6D25-4993-8B0A-898F89B22135}" destId="{C6A81EF5-6F4B-4317-A454-011367A3CA34}"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EE9E24-4CF5-4B31-94EE-01EB7C81DAE4}">
      <dsp:nvSpPr>
        <dsp:cNvPr id="0" name=""/>
        <dsp:cNvSpPr/>
      </dsp:nvSpPr>
      <dsp:spPr>
        <a:xfrm>
          <a:off x="3306" y="0"/>
          <a:ext cx="2942532" cy="591510"/>
        </a:xfrm>
        <a:prstGeom prst="chevron">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US" sz="2800" kern="1200"/>
            <a:t>1928</a:t>
          </a:r>
        </a:p>
      </dsp:txBody>
      <dsp:txXfrm>
        <a:off x="299061" y="0"/>
        <a:ext cx="2351022" cy="591510"/>
      </dsp:txXfrm>
    </dsp:sp>
    <dsp:sp modelId="{1B33860C-66BB-404C-B480-C8C81A202D20}">
      <dsp:nvSpPr>
        <dsp:cNvPr id="0" name=""/>
        <dsp:cNvSpPr/>
      </dsp:nvSpPr>
      <dsp:spPr>
        <a:xfrm>
          <a:off x="2651585" y="0"/>
          <a:ext cx="2942532" cy="591510"/>
        </a:xfrm>
        <a:prstGeom prst="chevron">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US" sz="2800" kern="1200"/>
            <a:t>1968</a:t>
          </a:r>
        </a:p>
      </dsp:txBody>
      <dsp:txXfrm>
        <a:off x="2947340" y="0"/>
        <a:ext cx="2351022" cy="591510"/>
      </dsp:txXfrm>
    </dsp:sp>
    <dsp:sp modelId="{E8648EA0-07B1-41C3-A14D-77265F772C7A}">
      <dsp:nvSpPr>
        <dsp:cNvPr id="0" name=""/>
        <dsp:cNvSpPr/>
      </dsp:nvSpPr>
      <dsp:spPr>
        <a:xfrm>
          <a:off x="5299865" y="0"/>
          <a:ext cx="2942532" cy="591510"/>
        </a:xfrm>
        <a:prstGeom prst="chevron">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US" sz="2800" kern="1200" dirty="0"/>
            <a:t>1984</a:t>
          </a:r>
        </a:p>
      </dsp:txBody>
      <dsp:txXfrm>
        <a:off x="5595620" y="0"/>
        <a:ext cx="2351022" cy="591510"/>
      </dsp:txXfrm>
    </dsp:sp>
    <dsp:sp modelId="{A73E4617-BBA1-4ABE-8F17-7496F69B6292}">
      <dsp:nvSpPr>
        <dsp:cNvPr id="0" name=""/>
        <dsp:cNvSpPr/>
      </dsp:nvSpPr>
      <dsp:spPr>
        <a:xfrm>
          <a:off x="7948145" y="0"/>
          <a:ext cx="2942532" cy="591510"/>
        </a:xfrm>
        <a:prstGeom prst="chevron">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US" sz="2800" kern="1200"/>
            <a:t>1987</a:t>
          </a:r>
        </a:p>
      </dsp:txBody>
      <dsp:txXfrm>
        <a:off x="8243900" y="0"/>
        <a:ext cx="2351022" cy="591510"/>
      </dsp:txXfrm>
    </dsp:sp>
    <dsp:sp modelId="{C6A81EF5-6F4B-4317-A454-011367A3CA34}">
      <dsp:nvSpPr>
        <dsp:cNvPr id="0" name=""/>
        <dsp:cNvSpPr/>
      </dsp:nvSpPr>
      <dsp:spPr>
        <a:xfrm>
          <a:off x="10596424" y="0"/>
          <a:ext cx="2942532" cy="591510"/>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US" sz="2800" kern="1200"/>
            <a:t>2006</a:t>
          </a:r>
        </a:p>
      </dsp:txBody>
      <dsp:txXfrm>
        <a:off x="10892179" y="0"/>
        <a:ext cx="2351022" cy="59151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208FB41-946A-CF41-F2A2-2D333CE45EA0}"/>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dirty="0">
              <a:latin typeface="Arial" panose="020B0604020202020204" pitchFamily="34" charset="0"/>
            </a:endParaRPr>
          </a:p>
        </p:txBody>
      </p:sp>
      <p:sp>
        <p:nvSpPr>
          <p:cNvPr id="3" name="Date Placeholder 2">
            <a:extLst>
              <a:ext uri="{FF2B5EF4-FFF2-40B4-BE49-F238E27FC236}">
                <a16:creationId xmlns:a16="http://schemas.microsoft.com/office/drawing/2014/main" id="{D2E94C05-C2BE-0931-D8FB-89D9756CF8AD}"/>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2139E0D6-BA13-C140-A0E1-E7668C630C8F}" type="datetimeFigureOut">
              <a:rPr lang="en-US" smtClean="0">
                <a:latin typeface="Arial" panose="020B0604020202020204" pitchFamily="34" charset="0"/>
              </a:rPr>
              <a:t>4/29/2025</a:t>
            </a:fld>
            <a:endParaRPr lang="en-US" dirty="0">
              <a:latin typeface="Arial" panose="020B0604020202020204" pitchFamily="34" charset="0"/>
            </a:endParaRPr>
          </a:p>
        </p:txBody>
      </p:sp>
      <p:sp>
        <p:nvSpPr>
          <p:cNvPr id="4" name="Footer Placeholder 3">
            <a:extLst>
              <a:ext uri="{FF2B5EF4-FFF2-40B4-BE49-F238E27FC236}">
                <a16:creationId xmlns:a16="http://schemas.microsoft.com/office/drawing/2014/main" id="{47F735F4-E287-4F6C-AA9B-F5B3097DAAAC}"/>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dirty="0">
              <a:latin typeface="Arial" panose="020B0604020202020204" pitchFamily="34" charset="0"/>
            </a:endParaRPr>
          </a:p>
        </p:txBody>
      </p:sp>
      <p:sp>
        <p:nvSpPr>
          <p:cNvPr id="5" name="Slide Number Placeholder 4">
            <a:extLst>
              <a:ext uri="{FF2B5EF4-FFF2-40B4-BE49-F238E27FC236}">
                <a16:creationId xmlns:a16="http://schemas.microsoft.com/office/drawing/2014/main" id="{3E9596FC-778A-8F60-49D0-E95B35BABDD6}"/>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FB2B16A0-E3EF-A94D-A67E-379A431D42FA}" type="slidenum">
              <a:rPr lang="en-US" smtClean="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333750764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160" userDrawn="1">
          <p15:clr>
            <a:srgbClr val="F26B43"/>
          </p15:clr>
        </p15:guide>
        <p15:guide id="2" pos="2880" userDrawn="1">
          <p15:clr>
            <a:srgbClr val="F26B43"/>
          </p15:clr>
        </p15:guide>
      </p15:sldGuideLst>
    </p:ext>
  </p:extLst>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6-19T20:13:09.815"/>
    </inkml:context>
    <inkml:brush xml:id="br0">
      <inkml:brushProperty name="width" value="0.1" units="cm"/>
      <inkml:brushProperty name="height" value="0.1" units="cm"/>
    </inkml:brush>
  </inkml:definitions>
  <inkml:trace contextRef="#ctx0" brushRef="#br0">10669 1497 4383 0 0,'0'-3'2465'0'0,"0"0"-2465"0"0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6-19T20:13:09.815"/>
    </inkml:context>
    <inkml:brush xml:id="br0">
      <inkml:brushProperty name="width" value="0.1" units="cm"/>
      <inkml:brushProperty name="height" value="0.1" units="cm"/>
    </inkml:brush>
  </inkml:definitions>
  <inkml:trace contextRef="#ctx0" brushRef="#br0">10669 1497 4383 0 0,'0'-3'2465'0'0,"0"0"-2465"0"0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b="0" i="0">
                <a:latin typeface="Arial" panose="020B0604020202020204" pitchFamily="34" charset="0"/>
              </a:defRPr>
            </a:lvl1pPr>
          </a:lstStyle>
          <a:p>
            <a:fld id="{EDCC644D-338D-5346-AA2C-4A279383D97E}" type="datetimeFigureOut">
              <a:rPr lang="en-US" smtClean="0"/>
              <a:pPr/>
              <a:t>4/29/2025</a:t>
            </a:fld>
            <a:endParaRPr lang="en-US" dirty="0"/>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E189F4D9-BFAF-4645-BF4B-A537C660FFF9}" type="slidenum">
              <a:rPr lang="en-US" smtClean="0"/>
              <a:pPr/>
              <a:t>‹#›</a:t>
            </a:fld>
            <a:endParaRPr lang="en-US" dirty="0"/>
          </a:p>
        </p:txBody>
      </p:sp>
    </p:spTree>
    <p:extLst>
      <p:ext uri="{BB962C8B-B14F-4D97-AF65-F5344CB8AC3E}">
        <p14:creationId xmlns:p14="http://schemas.microsoft.com/office/powerpoint/2010/main" val="3872258438"/>
      </p:ext>
    </p:extLst>
  </p:cSld>
  <p:clrMap bg1="lt1" tx1="dk1" bg2="lt2" tx2="dk2" accent1="accent1" accent2="accent2" accent3="accent3" accent4="accent4" accent5="accent5" accent6="accent6" hlink="hlink" folHlink="folHlink"/>
  <p:notesStyle>
    <a:lvl1pPr marL="0" algn="l" defTabSz="1097192" rtl="0" eaLnBrk="1" latinLnBrk="0" hangingPunct="1">
      <a:defRPr sz="1440" b="0" i="0" kern="1200">
        <a:solidFill>
          <a:schemeClr val="tx1"/>
        </a:solidFill>
        <a:latin typeface="Arial" panose="020B0604020202020204" pitchFamily="34" charset="0"/>
        <a:ea typeface="+mn-ea"/>
        <a:cs typeface="+mn-cs"/>
      </a:defRPr>
    </a:lvl1pPr>
    <a:lvl2pPr marL="548596" algn="l" defTabSz="1097192" rtl="0" eaLnBrk="1" latinLnBrk="0" hangingPunct="1">
      <a:defRPr sz="1440" b="0" i="0" kern="1200">
        <a:solidFill>
          <a:schemeClr val="tx1"/>
        </a:solidFill>
        <a:latin typeface="Arial" panose="020B0604020202020204" pitchFamily="34" charset="0"/>
        <a:ea typeface="+mn-ea"/>
        <a:cs typeface="+mn-cs"/>
      </a:defRPr>
    </a:lvl2pPr>
    <a:lvl3pPr marL="1097192" algn="l" defTabSz="1097192" rtl="0" eaLnBrk="1" latinLnBrk="0" hangingPunct="1">
      <a:defRPr sz="1440" b="0" i="0" kern="1200">
        <a:solidFill>
          <a:schemeClr val="tx1"/>
        </a:solidFill>
        <a:latin typeface="Arial" panose="020B0604020202020204" pitchFamily="34" charset="0"/>
        <a:ea typeface="+mn-ea"/>
        <a:cs typeface="+mn-cs"/>
      </a:defRPr>
    </a:lvl3pPr>
    <a:lvl4pPr marL="1645788" algn="l" defTabSz="1097192" rtl="0" eaLnBrk="1" latinLnBrk="0" hangingPunct="1">
      <a:defRPr sz="1440" b="0" i="0" kern="1200">
        <a:solidFill>
          <a:schemeClr val="tx1"/>
        </a:solidFill>
        <a:latin typeface="Arial" panose="020B0604020202020204" pitchFamily="34" charset="0"/>
        <a:ea typeface="+mn-ea"/>
        <a:cs typeface="+mn-cs"/>
      </a:defRPr>
    </a:lvl4pPr>
    <a:lvl5pPr marL="2194385" algn="l" defTabSz="1097192" rtl="0" eaLnBrk="1" latinLnBrk="0" hangingPunct="1">
      <a:defRPr sz="1440" b="0" i="0" kern="1200">
        <a:solidFill>
          <a:schemeClr val="tx1"/>
        </a:solidFill>
        <a:latin typeface="Arial" panose="020B0604020202020204" pitchFamily="34" charset="0"/>
        <a:ea typeface="+mn-ea"/>
        <a:cs typeface="+mn-cs"/>
      </a:defRPr>
    </a:lvl5pPr>
    <a:lvl6pPr marL="2742982" algn="l" defTabSz="1097192" rtl="0" eaLnBrk="1" latinLnBrk="0" hangingPunct="1">
      <a:defRPr sz="1440" kern="1200">
        <a:solidFill>
          <a:schemeClr val="tx1"/>
        </a:solidFill>
        <a:latin typeface="+mn-lt"/>
        <a:ea typeface="+mn-ea"/>
        <a:cs typeface="+mn-cs"/>
      </a:defRPr>
    </a:lvl6pPr>
    <a:lvl7pPr marL="3291576" algn="l" defTabSz="1097192" rtl="0" eaLnBrk="1" latinLnBrk="0" hangingPunct="1">
      <a:defRPr sz="1440" kern="1200">
        <a:solidFill>
          <a:schemeClr val="tx1"/>
        </a:solidFill>
        <a:latin typeface="+mn-lt"/>
        <a:ea typeface="+mn-ea"/>
        <a:cs typeface="+mn-cs"/>
      </a:defRPr>
    </a:lvl7pPr>
    <a:lvl8pPr marL="3840173" algn="l" defTabSz="1097192" rtl="0" eaLnBrk="1" latinLnBrk="0" hangingPunct="1">
      <a:defRPr sz="1440" kern="1200">
        <a:solidFill>
          <a:schemeClr val="tx1"/>
        </a:solidFill>
        <a:latin typeface="+mn-lt"/>
        <a:ea typeface="+mn-ea"/>
        <a:cs typeface="+mn-cs"/>
      </a:defRPr>
    </a:lvl8pPr>
    <a:lvl9pPr marL="4388770" algn="l" defTabSz="1097192" rtl="0" eaLnBrk="1" latinLnBrk="0" hangingPunct="1">
      <a:defRPr sz="144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89F4D9-BFAF-4645-BF4B-A537C660FFF9}" type="slidenum">
              <a:rPr lang="en-US" smtClean="0"/>
              <a:pPr/>
              <a:t>11</a:t>
            </a:fld>
            <a:endParaRPr lang="en-US" dirty="0"/>
          </a:p>
        </p:txBody>
      </p:sp>
    </p:spTree>
    <p:extLst>
      <p:ext uri="{BB962C8B-B14F-4D97-AF65-F5344CB8AC3E}">
        <p14:creationId xmlns:p14="http://schemas.microsoft.com/office/powerpoint/2010/main" val="1623527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89F4D9-BFAF-4645-BF4B-A537C660FFF9}" type="slidenum">
              <a:rPr lang="en-US" smtClean="0"/>
              <a:pPr/>
              <a:t>65</a:t>
            </a:fld>
            <a:endParaRPr lang="en-US" dirty="0"/>
          </a:p>
        </p:txBody>
      </p:sp>
    </p:spTree>
    <p:extLst>
      <p:ext uri="{BB962C8B-B14F-4D97-AF65-F5344CB8AC3E}">
        <p14:creationId xmlns:p14="http://schemas.microsoft.com/office/powerpoint/2010/main" val="10422333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89F4D9-BFAF-4645-BF4B-A537C660FFF9}" type="slidenum">
              <a:rPr lang="en-US" smtClean="0"/>
              <a:pPr/>
              <a:t>69</a:t>
            </a:fld>
            <a:endParaRPr lang="en-US" dirty="0"/>
          </a:p>
        </p:txBody>
      </p:sp>
    </p:spTree>
    <p:extLst>
      <p:ext uri="{BB962C8B-B14F-4D97-AF65-F5344CB8AC3E}">
        <p14:creationId xmlns:p14="http://schemas.microsoft.com/office/powerpoint/2010/main" val="10703003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89F4D9-BFAF-4645-BF4B-A537C660FFF9}" type="slidenum">
              <a:rPr lang="en-US" smtClean="0"/>
              <a:pPr/>
              <a:t>70</a:t>
            </a:fld>
            <a:endParaRPr lang="en-US" dirty="0"/>
          </a:p>
        </p:txBody>
      </p:sp>
    </p:spTree>
    <p:extLst>
      <p:ext uri="{BB962C8B-B14F-4D97-AF65-F5344CB8AC3E}">
        <p14:creationId xmlns:p14="http://schemas.microsoft.com/office/powerpoint/2010/main" val="6513462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89F4D9-BFAF-4645-BF4B-A537C660FFF9}" type="slidenum">
              <a:rPr lang="en-US" smtClean="0"/>
              <a:pPr/>
              <a:t>71</a:t>
            </a:fld>
            <a:endParaRPr lang="en-US" dirty="0"/>
          </a:p>
        </p:txBody>
      </p:sp>
    </p:spTree>
    <p:extLst>
      <p:ext uri="{BB962C8B-B14F-4D97-AF65-F5344CB8AC3E}">
        <p14:creationId xmlns:p14="http://schemas.microsoft.com/office/powerpoint/2010/main" val="3495479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89F4D9-BFAF-4645-BF4B-A537C660FFF9}" type="slidenum">
              <a:rPr lang="en-US" smtClean="0"/>
              <a:pPr/>
              <a:t>74</a:t>
            </a:fld>
            <a:endParaRPr lang="en-US" dirty="0"/>
          </a:p>
        </p:txBody>
      </p:sp>
    </p:spTree>
    <p:extLst>
      <p:ext uri="{BB962C8B-B14F-4D97-AF65-F5344CB8AC3E}">
        <p14:creationId xmlns:p14="http://schemas.microsoft.com/office/powerpoint/2010/main" val="10639388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89F4D9-BFAF-4645-BF4B-A537C660FFF9}" type="slidenum">
              <a:rPr lang="en-US" smtClean="0"/>
              <a:pPr/>
              <a:t>75</a:t>
            </a:fld>
            <a:endParaRPr lang="en-US" dirty="0"/>
          </a:p>
        </p:txBody>
      </p:sp>
    </p:spTree>
    <p:extLst>
      <p:ext uri="{BB962C8B-B14F-4D97-AF65-F5344CB8AC3E}">
        <p14:creationId xmlns:p14="http://schemas.microsoft.com/office/powerpoint/2010/main" val="39172442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89F4D9-BFAF-4645-BF4B-A537C660FFF9}" type="slidenum">
              <a:rPr lang="en-US" smtClean="0"/>
              <a:pPr/>
              <a:t>77</a:t>
            </a:fld>
            <a:endParaRPr lang="en-US" dirty="0"/>
          </a:p>
        </p:txBody>
      </p:sp>
    </p:spTree>
    <p:extLst>
      <p:ext uri="{BB962C8B-B14F-4D97-AF65-F5344CB8AC3E}">
        <p14:creationId xmlns:p14="http://schemas.microsoft.com/office/powerpoint/2010/main" val="12696624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89F4D9-BFAF-4645-BF4B-A537C660FFF9}" type="slidenum">
              <a:rPr lang="en-US" smtClean="0"/>
              <a:pPr/>
              <a:t>78</a:t>
            </a:fld>
            <a:endParaRPr lang="en-US" dirty="0"/>
          </a:p>
        </p:txBody>
      </p:sp>
    </p:spTree>
    <p:extLst>
      <p:ext uri="{BB962C8B-B14F-4D97-AF65-F5344CB8AC3E}">
        <p14:creationId xmlns:p14="http://schemas.microsoft.com/office/powerpoint/2010/main" val="24201800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89F4D9-BFAF-4645-BF4B-A537C660FFF9}" type="slidenum">
              <a:rPr lang="en-US" smtClean="0"/>
              <a:pPr/>
              <a:t>79</a:t>
            </a:fld>
            <a:endParaRPr lang="en-US" dirty="0"/>
          </a:p>
        </p:txBody>
      </p:sp>
    </p:spTree>
    <p:extLst>
      <p:ext uri="{BB962C8B-B14F-4D97-AF65-F5344CB8AC3E}">
        <p14:creationId xmlns:p14="http://schemas.microsoft.com/office/powerpoint/2010/main" val="8306840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89F4D9-BFAF-4645-BF4B-A537C660FFF9}" type="slidenum">
              <a:rPr lang="en-US" smtClean="0"/>
              <a:pPr/>
              <a:t>80</a:t>
            </a:fld>
            <a:endParaRPr lang="en-US" dirty="0"/>
          </a:p>
        </p:txBody>
      </p:sp>
    </p:spTree>
    <p:extLst>
      <p:ext uri="{BB962C8B-B14F-4D97-AF65-F5344CB8AC3E}">
        <p14:creationId xmlns:p14="http://schemas.microsoft.com/office/powerpoint/2010/main" val="390190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89F4D9-BFAF-4645-BF4B-A537C660FFF9}" type="slidenum">
              <a:rPr lang="en-US" smtClean="0"/>
              <a:pPr/>
              <a:t>12</a:t>
            </a:fld>
            <a:endParaRPr lang="en-US" dirty="0"/>
          </a:p>
        </p:txBody>
      </p:sp>
    </p:spTree>
    <p:extLst>
      <p:ext uri="{BB962C8B-B14F-4D97-AF65-F5344CB8AC3E}">
        <p14:creationId xmlns:p14="http://schemas.microsoft.com/office/powerpoint/2010/main" val="3350181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89F4D9-BFAF-4645-BF4B-A537C660FFF9}" type="slidenum">
              <a:rPr lang="en-US" smtClean="0"/>
              <a:pPr/>
              <a:t>81</a:t>
            </a:fld>
            <a:endParaRPr lang="en-US" dirty="0"/>
          </a:p>
        </p:txBody>
      </p:sp>
    </p:spTree>
    <p:extLst>
      <p:ext uri="{BB962C8B-B14F-4D97-AF65-F5344CB8AC3E}">
        <p14:creationId xmlns:p14="http://schemas.microsoft.com/office/powerpoint/2010/main" val="2650355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89F4D9-BFAF-4645-BF4B-A537C660FFF9}" type="slidenum">
              <a:rPr lang="en-US" smtClean="0"/>
              <a:pPr/>
              <a:t>14</a:t>
            </a:fld>
            <a:endParaRPr lang="en-US" dirty="0"/>
          </a:p>
        </p:txBody>
      </p:sp>
    </p:spTree>
    <p:extLst>
      <p:ext uri="{BB962C8B-B14F-4D97-AF65-F5344CB8AC3E}">
        <p14:creationId xmlns:p14="http://schemas.microsoft.com/office/powerpoint/2010/main" val="2303598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89F4D9-BFAF-4645-BF4B-A537C660FFF9}" type="slidenum">
              <a:rPr lang="en-US" smtClean="0"/>
              <a:pPr/>
              <a:t>38</a:t>
            </a:fld>
            <a:endParaRPr lang="en-US" dirty="0"/>
          </a:p>
        </p:txBody>
      </p:sp>
    </p:spTree>
    <p:extLst>
      <p:ext uri="{BB962C8B-B14F-4D97-AF65-F5344CB8AC3E}">
        <p14:creationId xmlns:p14="http://schemas.microsoft.com/office/powerpoint/2010/main" val="3075203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89F4D9-BFAF-4645-BF4B-A537C660FFF9}" type="slidenum">
              <a:rPr lang="en-US" smtClean="0"/>
              <a:pPr/>
              <a:t>40</a:t>
            </a:fld>
            <a:endParaRPr lang="en-US" dirty="0"/>
          </a:p>
        </p:txBody>
      </p:sp>
    </p:spTree>
    <p:extLst>
      <p:ext uri="{BB962C8B-B14F-4D97-AF65-F5344CB8AC3E}">
        <p14:creationId xmlns:p14="http://schemas.microsoft.com/office/powerpoint/2010/main" val="3065207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89F4D9-BFAF-4645-BF4B-A537C660FFF9}" type="slidenum">
              <a:rPr lang="en-US" smtClean="0"/>
              <a:pPr/>
              <a:t>50</a:t>
            </a:fld>
            <a:endParaRPr lang="en-US" dirty="0"/>
          </a:p>
        </p:txBody>
      </p:sp>
    </p:spTree>
    <p:extLst>
      <p:ext uri="{BB962C8B-B14F-4D97-AF65-F5344CB8AC3E}">
        <p14:creationId xmlns:p14="http://schemas.microsoft.com/office/powerpoint/2010/main" val="1514398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89F4D9-BFAF-4645-BF4B-A537C660FFF9}" type="slidenum">
              <a:rPr lang="en-US" smtClean="0"/>
              <a:pPr/>
              <a:t>61</a:t>
            </a:fld>
            <a:endParaRPr lang="en-US" dirty="0"/>
          </a:p>
        </p:txBody>
      </p:sp>
    </p:spTree>
    <p:extLst>
      <p:ext uri="{BB962C8B-B14F-4D97-AF65-F5344CB8AC3E}">
        <p14:creationId xmlns:p14="http://schemas.microsoft.com/office/powerpoint/2010/main" val="26334562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6EDBF-1E08-4C24-87E2-4227BC8E87AC}" type="slidenum">
              <a:rPr lang="en-US" smtClean="0"/>
              <a:t>62</a:t>
            </a:fld>
            <a:endParaRPr lang="en-US"/>
          </a:p>
        </p:txBody>
      </p:sp>
    </p:spTree>
    <p:extLst>
      <p:ext uri="{BB962C8B-B14F-4D97-AF65-F5344CB8AC3E}">
        <p14:creationId xmlns:p14="http://schemas.microsoft.com/office/powerpoint/2010/main" val="37068111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89F4D9-BFAF-4645-BF4B-A537C660FFF9}" type="slidenum">
              <a:rPr lang="en-US" smtClean="0"/>
              <a:pPr/>
              <a:t>64</a:t>
            </a:fld>
            <a:endParaRPr lang="en-US" dirty="0"/>
          </a:p>
        </p:txBody>
      </p:sp>
    </p:spTree>
    <p:extLst>
      <p:ext uri="{BB962C8B-B14F-4D97-AF65-F5344CB8AC3E}">
        <p14:creationId xmlns:p14="http://schemas.microsoft.com/office/powerpoint/2010/main" val="8583671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ustomXml" Target="../ink/ink1.xml"/><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NUL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Cov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103034A-AE70-7B02-C5CD-2B5DCAA8C5E3}"/>
              </a:ext>
            </a:extLst>
          </p:cNvPr>
          <p:cNvSpPr/>
          <p:nvPr userDrawn="1"/>
        </p:nvSpPr>
        <p:spPr>
          <a:xfrm>
            <a:off x="-1" y="0"/>
            <a:ext cx="6849978" cy="8229600"/>
          </a:xfrm>
          <a:prstGeom prst="rect">
            <a:avLst/>
          </a:prstGeom>
          <a:solidFill>
            <a:srgbClr val="0F3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p14="http://schemas.microsoft.com/office/powerpoint/2010/main">
        <mc:Choice Requires="p14">
          <p:contentPart p14:bwMode="auto" r:id="rId2">
            <p14:nvContentPartPr>
              <p14:cNvPr id="6" name="Ink 5">
                <a:extLst>
                  <a:ext uri="{FF2B5EF4-FFF2-40B4-BE49-F238E27FC236}">
                    <a16:creationId xmlns:a16="http://schemas.microsoft.com/office/drawing/2014/main" id="{8F75F3AF-81EA-4E78-1B86-55300B28EA3B}"/>
                  </a:ext>
                </a:extLst>
              </p14:cNvPr>
              <p14:cNvContentPartPr/>
              <p14:nvPr userDrawn="1"/>
            </p14:nvContentPartPr>
            <p14:xfrm>
              <a:off x="6908880" y="-385173"/>
              <a:ext cx="18661" cy="18661"/>
            </p14:xfrm>
          </p:contentPart>
        </mc:Choice>
        <mc:Fallback xmlns="">
          <p:pic>
            <p:nvPicPr>
              <p:cNvPr id="6" name="Ink 5">
                <a:extLst>
                  <a:ext uri="{FF2B5EF4-FFF2-40B4-BE49-F238E27FC236}">
                    <a16:creationId xmlns:a16="http://schemas.microsoft.com/office/drawing/2014/main" id="{8F75F3AF-81EA-4E78-1B86-55300B28EA3B}"/>
                  </a:ext>
                </a:extLst>
              </p:cNvPr>
              <p:cNvPicPr/>
              <p:nvPr/>
            </p:nvPicPr>
            <p:blipFill>
              <a:blip r:embed="rId3"/>
              <a:stretch>
                <a:fillRect/>
              </a:stretch>
            </p:blipFill>
            <p:spPr>
              <a:xfrm>
                <a:off x="5975830" y="-518466"/>
                <a:ext cx="1866100" cy="282581"/>
              </a:xfrm>
              <a:prstGeom prst="rect">
                <a:avLst/>
              </a:prstGeom>
            </p:spPr>
          </p:pic>
        </mc:Fallback>
      </mc:AlternateContent>
      <p:sp>
        <p:nvSpPr>
          <p:cNvPr id="8" name="Picture Placeholder 12">
            <a:extLst>
              <a:ext uri="{FF2B5EF4-FFF2-40B4-BE49-F238E27FC236}">
                <a16:creationId xmlns:a16="http://schemas.microsoft.com/office/drawing/2014/main" id="{46B77502-0F94-3613-912A-5D9416DCAA47}"/>
              </a:ext>
            </a:extLst>
          </p:cNvPr>
          <p:cNvSpPr>
            <a:spLocks noGrp="1"/>
          </p:cNvSpPr>
          <p:nvPr>
            <p:ph type="pic" sz="quarter" idx="22"/>
          </p:nvPr>
        </p:nvSpPr>
        <p:spPr>
          <a:xfrm>
            <a:off x="6848856" y="0"/>
            <a:ext cx="7780421" cy="8229600"/>
          </a:xfrm>
        </p:spPr>
        <p:txBody>
          <a:bodyPr/>
          <a:lstStyle>
            <a:lvl1pPr marL="0" indent="0">
              <a:buFontTx/>
              <a:buNone/>
              <a:defRPr sz="1600"/>
            </a:lvl1pPr>
          </a:lstStyle>
          <a:p>
            <a:r>
              <a:rPr lang="en-US" dirty="0"/>
              <a:t>Click icon to add picture</a:t>
            </a:r>
          </a:p>
          <a:p>
            <a:endParaRPr lang="en-US" dirty="0"/>
          </a:p>
        </p:txBody>
      </p:sp>
      <p:sp>
        <p:nvSpPr>
          <p:cNvPr id="2" name="Title 1">
            <a:extLst>
              <a:ext uri="{FF2B5EF4-FFF2-40B4-BE49-F238E27FC236}">
                <a16:creationId xmlns:a16="http://schemas.microsoft.com/office/drawing/2014/main" id="{81194BF0-3C3C-284B-7CF0-4599E1EB5628}"/>
              </a:ext>
            </a:extLst>
          </p:cNvPr>
          <p:cNvSpPr>
            <a:spLocks noGrp="1"/>
          </p:cNvSpPr>
          <p:nvPr>
            <p:ph type="title"/>
          </p:nvPr>
        </p:nvSpPr>
        <p:spPr>
          <a:xfrm>
            <a:off x="1042416" y="3840480"/>
            <a:ext cx="4800600" cy="1417320"/>
          </a:xfrm>
        </p:spPr>
        <p:txBody>
          <a:bodyPr lIns="0" rIns="0" anchor="ctr" anchorCtr="0"/>
          <a:lstStyle>
            <a:lvl1pPr>
              <a:lnSpc>
                <a:spcPct val="90000"/>
              </a:lnSpc>
              <a:defRPr sz="3600">
                <a:solidFill>
                  <a:schemeClr val="bg1"/>
                </a:solidFill>
              </a:defRPr>
            </a:lvl1pPr>
          </a:lstStyle>
          <a:p>
            <a:r>
              <a:rPr lang="en-US" dirty="0"/>
              <a:t>Click to edit Master title style</a:t>
            </a:r>
          </a:p>
        </p:txBody>
      </p:sp>
      <p:sp>
        <p:nvSpPr>
          <p:cNvPr id="5" name="Text Placeholder 18">
            <a:extLst>
              <a:ext uri="{FF2B5EF4-FFF2-40B4-BE49-F238E27FC236}">
                <a16:creationId xmlns:a16="http://schemas.microsoft.com/office/drawing/2014/main" id="{484F5CA3-1987-A0B5-EAAE-3C7EAD4F4BB8}"/>
              </a:ext>
            </a:extLst>
          </p:cNvPr>
          <p:cNvSpPr>
            <a:spLocks noGrp="1"/>
          </p:cNvSpPr>
          <p:nvPr>
            <p:ph type="body" sz="quarter" idx="11" hasCustomPrompt="1"/>
          </p:nvPr>
        </p:nvSpPr>
        <p:spPr>
          <a:xfrm>
            <a:off x="960120" y="5236813"/>
            <a:ext cx="4804576" cy="766422"/>
          </a:xfrm>
          <a:prstGeom prst="rect">
            <a:avLst/>
          </a:prstGeom>
        </p:spPr>
        <p:txBody>
          <a:bodyPr anchor="t">
            <a:noAutofit/>
          </a:bodyPr>
          <a:lstStyle>
            <a:lvl1pPr marL="0" indent="0">
              <a:buNone/>
              <a:defRPr sz="1400" b="0" i="0">
                <a:solidFill>
                  <a:schemeClr val="bg1"/>
                </a:solidFill>
                <a:latin typeface="Arial" panose="020B0604020202020204" pitchFamily="34" charset="0"/>
                <a:cs typeface="Arial" panose="020B0604020202020204" pitchFamily="34" charset="0"/>
              </a:defRPr>
            </a:lvl1pPr>
            <a:lvl2pPr marL="142862" indent="0">
              <a:buNone/>
              <a:defRPr sz="1440" b="0" i="0">
                <a:solidFill>
                  <a:schemeClr val="bg1"/>
                </a:solidFill>
                <a:latin typeface="Helvetica Light" panose="020B0403020202020204" pitchFamily="34" charset="0"/>
              </a:defRPr>
            </a:lvl2pPr>
            <a:lvl3pPr marL="278108" indent="0">
              <a:buNone/>
              <a:defRPr sz="1440" b="0" i="0">
                <a:solidFill>
                  <a:schemeClr val="bg1"/>
                </a:solidFill>
                <a:latin typeface="Helvetica Light" panose="020B0403020202020204" pitchFamily="34" charset="0"/>
              </a:defRPr>
            </a:lvl3pPr>
            <a:lvl4pPr marL="413352" indent="0">
              <a:buNone/>
              <a:defRPr sz="1440" b="0" i="0">
                <a:solidFill>
                  <a:schemeClr val="bg1"/>
                </a:solidFill>
                <a:latin typeface="Helvetica Light" panose="020B0403020202020204" pitchFamily="34" charset="0"/>
              </a:defRPr>
            </a:lvl4pPr>
            <a:lvl5pPr marL="558120" indent="0">
              <a:buNone/>
              <a:defRPr sz="1440" b="0" i="0">
                <a:solidFill>
                  <a:schemeClr val="bg1"/>
                </a:solidFill>
                <a:latin typeface="Helvetica Light" panose="020B0403020202020204" pitchFamily="34" charset="0"/>
              </a:defRPr>
            </a:lvl5pPr>
          </a:lstStyle>
          <a:p>
            <a:pPr lvl="0"/>
            <a:r>
              <a:rPr lang="en-US" dirty="0"/>
              <a:t>Add Text  |  Add Date</a:t>
            </a:r>
          </a:p>
        </p:txBody>
      </p:sp>
      <p:pic>
        <p:nvPicPr>
          <p:cNvPr id="4" name="Picture 3">
            <a:extLst>
              <a:ext uri="{FF2B5EF4-FFF2-40B4-BE49-F238E27FC236}">
                <a16:creationId xmlns:a16="http://schemas.microsoft.com/office/drawing/2014/main" id="{D4684634-2823-2EF9-C73D-3AFCB643C476}"/>
              </a:ext>
            </a:extLst>
          </p:cNvPr>
          <p:cNvPicPr>
            <a:picLocks noChangeAspect="1"/>
          </p:cNvPicPr>
          <p:nvPr userDrawn="1"/>
        </p:nvPicPr>
        <p:blipFill>
          <a:blip r:embed="rId4" cstate="screen">
            <a:biLevel thresh="25000"/>
            <a:extLst>
              <a:ext uri="{28A0092B-C50C-407E-A947-70E740481C1C}">
                <a14:useLocalDpi xmlns:a14="http://schemas.microsoft.com/office/drawing/2010/main"/>
              </a:ext>
            </a:extLst>
          </a:blip>
          <a:stretch>
            <a:fillRect/>
          </a:stretch>
        </p:blipFill>
        <p:spPr>
          <a:xfrm>
            <a:off x="960123" y="3173669"/>
            <a:ext cx="2285999" cy="208084"/>
          </a:xfrm>
          <a:prstGeom prst="rect">
            <a:avLst/>
          </a:prstGeom>
        </p:spPr>
      </p:pic>
    </p:spTree>
    <p:extLst>
      <p:ext uri="{BB962C8B-B14F-4D97-AF65-F5344CB8AC3E}">
        <p14:creationId xmlns:p14="http://schemas.microsoft.com/office/powerpoint/2010/main" val="3543815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py_Image">
    <p:bg>
      <p:bgPr>
        <a:solidFill>
          <a:schemeClr val="bg1"/>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13116981-84F5-0A58-4B1B-A0E35AF6D5F5}"/>
              </a:ext>
            </a:extLst>
          </p:cNvPr>
          <p:cNvSpPr>
            <a:spLocks noGrp="1"/>
          </p:cNvSpPr>
          <p:nvPr>
            <p:ph type="pic" sz="quarter" idx="20"/>
          </p:nvPr>
        </p:nvSpPr>
        <p:spPr>
          <a:xfrm>
            <a:off x="7662672" y="1680784"/>
            <a:ext cx="6172200" cy="5786815"/>
          </a:xfrm>
          <a:prstGeom prst="rect">
            <a:avLst/>
          </a:prstGeom>
        </p:spPr>
        <p:txBody>
          <a:bodyPr/>
          <a:lstStyle>
            <a:lvl1pPr marL="0" indent="0">
              <a:buNone/>
              <a:defRPr/>
            </a:lvl1pPr>
          </a:lstStyle>
          <a:p>
            <a:endParaRPr lang="en-US" dirty="0"/>
          </a:p>
        </p:txBody>
      </p:sp>
      <p:sp>
        <p:nvSpPr>
          <p:cNvPr id="17" name="Text Placeholder 10">
            <a:extLst>
              <a:ext uri="{FF2B5EF4-FFF2-40B4-BE49-F238E27FC236}">
                <a16:creationId xmlns:a16="http://schemas.microsoft.com/office/drawing/2014/main" id="{8F8183CE-AB9C-5E4D-2DC5-656568149149}"/>
              </a:ext>
            </a:extLst>
          </p:cNvPr>
          <p:cNvSpPr>
            <a:spLocks noGrp="1"/>
          </p:cNvSpPr>
          <p:nvPr>
            <p:ph type="body" sz="quarter" idx="19" hasCustomPrompt="1"/>
          </p:nvPr>
        </p:nvSpPr>
        <p:spPr>
          <a:xfrm>
            <a:off x="762000" y="1928982"/>
            <a:ext cx="6208776" cy="222246"/>
          </a:xfrm>
          <a:prstGeom prst="rect">
            <a:avLst/>
          </a:prstGeom>
        </p:spPr>
        <p:txBody>
          <a:bodyPr lIns="0" tIns="0" rIns="0" bIns="0" anchor="b">
            <a:noAutofit/>
          </a:bodyPr>
          <a:lstStyle>
            <a:lvl1pPr marL="0" indent="0">
              <a:lnSpc>
                <a:spcPct val="100000"/>
              </a:lnSpc>
              <a:spcBef>
                <a:spcPts val="0"/>
              </a:spcBef>
              <a:buNone/>
              <a:defRPr sz="2000" b="0" i="0">
                <a:solidFill>
                  <a:schemeClr val="accent1"/>
                </a:solidFill>
                <a:latin typeface="Arial" panose="020B0604020202020204" pitchFamily="34" charset="0"/>
                <a:cs typeface="Arial" panose="020B0604020202020204" pitchFamily="34" charset="0"/>
              </a:defRPr>
            </a:lvl1pPr>
          </a:lstStyle>
          <a:p>
            <a:pPr lvl="0"/>
            <a:r>
              <a:rPr lang="en-US" dirty="0"/>
              <a:t>Paragraph Header</a:t>
            </a:r>
          </a:p>
        </p:txBody>
      </p:sp>
      <p:sp>
        <p:nvSpPr>
          <p:cNvPr id="20" name="Text Placeholder 10">
            <a:extLst>
              <a:ext uri="{FF2B5EF4-FFF2-40B4-BE49-F238E27FC236}">
                <a16:creationId xmlns:a16="http://schemas.microsoft.com/office/drawing/2014/main" id="{BC09B5A3-FF54-5B9D-B2C7-3593E6BB6521}"/>
              </a:ext>
            </a:extLst>
          </p:cNvPr>
          <p:cNvSpPr>
            <a:spLocks noGrp="1"/>
          </p:cNvSpPr>
          <p:nvPr>
            <p:ph type="body" sz="quarter" idx="15" hasCustomPrompt="1"/>
          </p:nvPr>
        </p:nvSpPr>
        <p:spPr>
          <a:xfrm>
            <a:off x="762000" y="2258574"/>
            <a:ext cx="6208776" cy="364304"/>
          </a:xfrm>
          <a:prstGeom prst="rect">
            <a:avLst/>
          </a:prstGeom>
        </p:spPr>
        <p:txBody>
          <a:bodyPr lIns="0" tIns="0" rIns="0" bIns="0">
            <a:noAutofit/>
          </a:bodyPr>
          <a:lstStyle>
            <a:lvl1pPr marL="117475" indent="-117475">
              <a:lnSpc>
                <a:spcPct val="100000"/>
              </a:lnSpc>
              <a:spcBef>
                <a:spcPts val="0"/>
              </a:spcBef>
              <a:buFont typeface="Arial" panose="020B0604020202020204" pitchFamily="34" charset="0"/>
              <a:buChar char="•"/>
              <a:tabLst/>
              <a:defRPr sz="1200" b="0" i="0">
                <a:latin typeface="Arial" panose="020B0604020202020204" pitchFamily="34" charset="0"/>
                <a:cs typeface="Arial" panose="020B0604020202020204" pitchFamily="34" charset="0"/>
              </a:defRPr>
            </a:lvl1pPr>
          </a:lstStyle>
          <a:p>
            <a:pPr lvl="0"/>
            <a:r>
              <a:rPr lang="en-US" dirty="0"/>
              <a:t>This is placeholder content for paragraph. Do not adjust width or spacing between columns that will lead to the page feeling tight and content less legible. </a:t>
            </a:r>
          </a:p>
        </p:txBody>
      </p:sp>
      <p:sp>
        <p:nvSpPr>
          <p:cNvPr id="23" name="Text Placeholder 10">
            <a:extLst>
              <a:ext uri="{FF2B5EF4-FFF2-40B4-BE49-F238E27FC236}">
                <a16:creationId xmlns:a16="http://schemas.microsoft.com/office/drawing/2014/main" id="{6D94E95F-8BFE-2881-439B-7CEBB4F0845E}"/>
              </a:ext>
            </a:extLst>
          </p:cNvPr>
          <p:cNvSpPr>
            <a:spLocks noGrp="1"/>
          </p:cNvSpPr>
          <p:nvPr>
            <p:ph type="body" sz="quarter" idx="21" hasCustomPrompt="1"/>
          </p:nvPr>
        </p:nvSpPr>
        <p:spPr>
          <a:xfrm>
            <a:off x="762000" y="2817256"/>
            <a:ext cx="6208776" cy="222246"/>
          </a:xfrm>
          <a:prstGeom prst="rect">
            <a:avLst/>
          </a:prstGeom>
        </p:spPr>
        <p:txBody>
          <a:bodyPr lIns="0" tIns="0" rIns="0" bIns="0" anchor="b">
            <a:noAutofit/>
          </a:bodyPr>
          <a:lstStyle>
            <a:lvl1pPr marL="0" indent="0">
              <a:lnSpc>
                <a:spcPts val="2040"/>
              </a:lnSpc>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Paragraph Header</a:t>
            </a:r>
          </a:p>
        </p:txBody>
      </p:sp>
      <p:sp>
        <p:nvSpPr>
          <p:cNvPr id="24" name="Text Placeholder 10">
            <a:extLst>
              <a:ext uri="{FF2B5EF4-FFF2-40B4-BE49-F238E27FC236}">
                <a16:creationId xmlns:a16="http://schemas.microsoft.com/office/drawing/2014/main" id="{413B790E-3066-65CB-2F63-6DF2A8B9D7EB}"/>
              </a:ext>
            </a:extLst>
          </p:cNvPr>
          <p:cNvSpPr>
            <a:spLocks noGrp="1"/>
          </p:cNvSpPr>
          <p:nvPr>
            <p:ph type="body" sz="quarter" idx="22" hasCustomPrompt="1"/>
          </p:nvPr>
        </p:nvSpPr>
        <p:spPr>
          <a:xfrm>
            <a:off x="762000" y="3146848"/>
            <a:ext cx="6208776" cy="364304"/>
          </a:xfrm>
          <a:prstGeom prst="rect">
            <a:avLst/>
          </a:prstGeom>
        </p:spPr>
        <p:txBody>
          <a:bodyPr lIns="0" tIns="0" rIns="0" bIns="0">
            <a:noAutofit/>
          </a:bodyPr>
          <a:lstStyle>
            <a:lvl1pPr marL="117475" indent="-117475">
              <a:lnSpc>
                <a:spcPct val="100000"/>
              </a:lnSpc>
              <a:spcBef>
                <a:spcPts val="0"/>
              </a:spcBef>
              <a:buFont typeface="Arial" panose="020B0604020202020204" pitchFamily="34" charset="0"/>
              <a:buChar char="•"/>
              <a:tabLst/>
              <a:defRPr sz="12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5" name="Text Placeholder 10">
            <a:extLst>
              <a:ext uri="{FF2B5EF4-FFF2-40B4-BE49-F238E27FC236}">
                <a16:creationId xmlns:a16="http://schemas.microsoft.com/office/drawing/2014/main" id="{BA664E7B-40AF-FFD9-B322-1843524FF0B2}"/>
              </a:ext>
            </a:extLst>
          </p:cNvPr>
          <p:cNvSpPr>
            <a:spLocks noGrp="1"/>
          </p:cNvSpPr>
          <p:nvPr>
            <p:ph type="body" sz="quarter" idx="23" hasCustomPrompt="1"/>
          </p:nvPr>
        </p:nvSpPr>
        <p:spPr>
          <a:xfrm>
            <a:off x="762000" y="3710650"/>
            <a:ext cx="6208776" cy="222246"/>
          </a:xfrm>
          <a:prstGeom prst="rect">
            <a:avLst/>
          </a:prstGeom>
        </p:spPr>
        <p:txBody>
          <a:bodyPr lIns="0" tIns="0" rIns="0" bIns="0" anchor="b">
            <a:noAutofit/>
          </a:bodyPr>
          <a:lstStyle>
            <a:lvl1pPr marL="0" indent="0">
              <a:lnSpc>
                <a:spcPts val="2040"/>
              </a:lnSpc>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Paragraph Header</a:t>
            </a:r>
          </a:p>
        </p:txBody>
      </p:sp>
      <p:sp>
        <p:nvSpPr>
          <p:cNvPr id="26" name="Text Placeholder 10">
            <a:extLst>
              <a:ext uri="{FF2B5EF4-FFF2-40B4-BE49-F238E27FC236}">
                <a16:creationId xmlns:a16="http://schemas.microsoft.com/office/drawing/2014/main" id="{0533908D-56F2-A2EE-AB81-D3C9E416206A}"/>
              </a:ext>
            </a:extLst>
          </p:cNvPr>
          <p:cNvSpPr>
            <a:spLocks noGrp="1"/>
          </p:cNvSpPr>
          <p:nvPr>
            <p:ph type="body" sz="quarter" idx="24" hasCustomPrompt="1"/>
          </p:nvPr>
        </p:nvSpPr>
        <p:spPr>
          <a:xfrm>
            <a:off x="762000" y="4040242"/>
            <a:ext cx="6208776" cy="364304"/>
          </a:xfrm>
          <a:prstGeom prst="rect">
            <a:avLst/>
          </a:prstGeom>
        </p:spPr>
        <p:txBody>
          <a:bodyPr lIns="0" tIns="0" rIns="0" bIns="0">
            <a:noAutofit/>
          </a:bodyPr>
          <a:lstStyle>
            <a:lvl1pPr marL="117475" indent="-117475">
              <a:lnSpc>
                <a:spcPct val="100000"/>
              </a:lnSpc>
              <a:spcBef>
                <a:spcPts val="0"/>
              </a:spcBef>
              <a:buFont typeface="Arial" panose="020B0604020202020204" pitchFamily="34" charset="0"/>
              <a:buChar char="•"/>
              <a:tabLst/>
              <a:defRPr sz="12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7" name="Text Placeholder 10">
            <a:extLst>
              <a:ext uri="{FF2B5EF4-FFF2-40B4-BE49-F238E27FC236}">
                <a16:creationId xmlns:a16="http://schemas.microsoft.com/office/drawing/2014/main" id="{A184170E-A8CB-5319-42ED-5A3A76067718}"/>
              </a:ext>
            </a:extLst>
          </p:cNvPr>
          <p:cNvSpPr>
            <a:spLocks noGrp="1"/>
          </p:cNvSpPr>
          <p:nvPr>
            <p:ph type="body" sz="quarter" idx="25" hasCustomPrompt="1"/>
          </p:nvPr>
        </p:nvSpPr>
        <p:spPr>
          <a:xfrm>
            <a:off x="762000" y="4630337"/>
            <a:ext cx="6208776" cy="222246"/>
          </a:xfrm>
          <a:prstGeom prst="rect">
            <a:avLst/>
          </a:prstGeom>
        </p:spPr>
        <p:txBody>
          <a:bodyPr lIns="0" tIns="0" rIns="0" bIns="0" anchor="b">
            <a:noAutofit/>
          </a:bodyPr>
          <a:lstStyle>
            <a:lvl1pPr marL="0" indent="0">
              <a:lnSpc>
                <a:spcPts val="2040"/>
              </a:lnSpc>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Paragraph Header</a:t>
            </a:r>
          </a:p>
        </p:txBody>
      </p:sp>
      <p:sp>
        <p:nvSpPr>
          <p:cNvPr id="28" name="Text Placeholder 10">
            <a:extLst>
              <a:ext uri="{FF2B5EF4-FFF2-40B4-BE49-F238E27FC236}">
                <a16:creationId xmlns:a16="http://schemas.microsoft.com/office/drawing/2014/main" id="{3BE7E1B3-BB11-75AE-C154-05334BCB66AF}"/>
              </a:ext>
            </a:extLst>
          </p:cNvPr>
          <p:cNvSpPr>
            <a:spLocks noGrp="1"/>
          </p:cNvSpPr>
          <p:nvPr>
            <p:ph type="body" sz="quarter" idx="26" hasCustomPrompt="1"/>
          </p:nvPr>
        </p:nvSpPr>
        <p:spPr>
          <a:xfrm>
            <a:off x="762000" y="4959929"/>
            <a:ext cx="6208776" cy="364304"/>
          </a:xfrm>
          <a:prstGeom prst="rect">
            <a:avLst/>
          </a:prstGeom>
        </p:spPr>
        <p:txBody>
          <a:bodyPr lIns="0" tIns="0" rIns="0" bIns="0">
            <a:noAutofit/>
          </a:bodyPr>
          <a:lstStyle>
            <a:lvl1pPr marL="117475" indent="-117475">
              <a:lnSpc>
                <a:spcPct val="100000"/>
              </a:lnSpc>
              <a:spcBef>
                <a:spcPts val="0"/>
              </a:spcBef>
              <a:buFont typeface="Arial" panose="020B0604020202020204" pitchFamily="34" charset="0"/>
              <a:buChar char="•"/>
              <a:tabLst/>
              <a:defRPr sz="12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9" name="Text Placeholder 10">
            <a:extLst>
              <a:ext uri="{FF2B5EF4-FFF2-40B4-BE49-F238E27FC236}">
                <a16:creationId xmlns:a16="http://schemas.microsoft.com/office/drawing/2014/main" id="{EA284576-58F4-8AF8-4FFA-007FB6B257C1}"/>
              </a:ext>
            </a:extLst>
          </p:cNvPr>
          <p:cNvSpPr>
            <a:spLocks noGrp="1"/>
          </p:cNvSpPr>
          <p:nvPr>
            <p:ph type="body" sz="quarter" idx="27" hasCustomPrompt="1"/>
          </p:nvPr>
        </p:nvSpPr>
        <p:spPr>
          <a:xfrm>
            <a:off x="762000" y="5518611"/>
            <a:ext cx="6208776" cy="222246"/>
          </a:xfrm>
          <a:prstGeom prst="rect">
            <a:avLst/>
          </a:prstGeom>
        </p:spPr>
        <p:txBody>
          <a:bodyPr lIns="0" tIns="0" rIns="0" bIns="0" anchor="b">
            <a:noAutofit/>
          </a:bodyPr>
          <a:lstStyle>
            <a:lvl1pPr marL="0" indent="0">
              <a:lnSpc>
                <a:spcPts val="2040"/>
              </a:lnSpc>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Paragraph Header</a:t>
            </a:r>
          </a:p>
        </p:txBody>
      </p:sp>
      <p:sp>
        <p:nvSpPr>
          <p:cNvPr id="30" name="Text Placeholder 10">
            <a:extLst>
              <a:ext uri="{FF2B5EF4-FFF2-40B4-BE49-F238E27FC236}">
                <a16:creationId xmlns:a16="http://schemas.microsoft.com/office/drawing/2014/main" id="{D9C46712-CB28-F581-AD84-F26880A2C782}"/>
              </a:ext>
            </a:extLst>
          </p:cNvPr>
          <p:cNvSpPr>
            <a:spLocks noGrp="1"/>
          </p:cNvSpPr>
          <p:nvPr>
            <p:ph type="body" sz="quarter" idx="28" hasCustomPrompt="1"/>
          </p:nvPr>
        </p:nvSpPr>
        <p:spPr>
          <a:xfrm>
            <a:off x="762000" y="5848203"/>
            <a:ext cx="6208776" cy="364304"/>
          </a:xfrm>
          <a:prstGeom prst="rect">
            <a:avLst/>
          </a:prstGeom>
        </p:spPr>
        <p:txBody>
          <a:bodyPr lIns="0" tIns="0" rIns="0" bIns="0">
            <a:noAutofit/>
          </a:bodyPr>
          <a:lstStyle>
            <a:lvl1pPr marL="117475" indent="-117475">
              <a:lnSpc>
                <a:spcPct val="100000"/>
              </a:lnSpc>
              <a:spcBef>
                <a:spcPts val="0"/>
              </a:spcBef>
              <a:buFont typeface="Arial" panose="020B0604020202020204" pitchFamily="34" charset="0"/>
              <a:buChar char="•"/>
              <a:tabLst/>
              <a:defRPr sz="12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31" name="Text Placeholder 10">
            <a:extLst>
              <a:ext uri="{FF2B5EF4-FFF2-40B4-BE49-F238E27FC236}">
                <a16:creationId xmlns:a16="http://schemas.microsoft.com/office/drawing/2014/main" id="{809BB1C5-83A9-389F-060F-5169694E3FC6}"/>
              </a:ext>
            </a:extLst>
          </p:cNvPr>
          <p:cNvSpPr>
            <a:spLocks noGrp="1"/>
          </p:cNvSpPr>
          <p:nvPr>
            <p:ph type="body" sz="quarter" idx="29" hasCustomPrompt="1"/>
          </p:nvPr>
        </p:nvSpPr>
        <p:spPr>
          <a:xfrm>
            <a:off x="762000" y="6412005"/>
            <a:ext cx="6208776" cy="222246"/>
          </a:xfrm>
          <a:prstGeom prst="rect">
            <a:avLst/>
          </a:prstGeom>
        </p:spPr>
        <p:txBody>
          <a:bodyPr lIns="0" tIns="0" rIns="0" bIns="0" anchor="b">
            <a:noAutofit/>
          </a:bodyPr>
          <a:lstStyle>
            <a:lvl1pPr marL="0" indent="0">
              <a:lnSpc>
                <a:spcPts val="2040"/>
              </a:lnSpc>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Paragraph Header</a:t>
            </a:r>
          </a:p>
        </p:txBody>
      </p:sp>
      <p:sp>
        <p:nvSpPr>
          <p:cNvPr id="32" name="Text Placeholder 10">
            <a:extLst>
              <a:ext uri="{FF2B5EF4-FFF2-40B4-BE49-F238E27FC236}">
                <a16:creationId xmlns:a16="http://schemas.microsoft.com/office/drawing/2014/main" id="{1B07DE63-B085-7947-0034-8B56B4639066}"/>
              </a:ext>
            </a:extLst>
          </p:cNvPr>
          <p:cNvSpPr>
            <a:spLocks noGrp="1"/>
          </p:cNvSpPr>
          <p:nvPr>
            <p:ph type="body" sz="quarter" idx="30" hasCustomPrompt="1"/>
          </p:nvPr>
        </p:nvSpPr>
        <p:spPr>
          <a:xfrm>
            <a:off x="762000" y="6741597"/>
            <a:ext cx="6208776" cy="364304"/>
          </a:xfrm>
          <a:prstGeom prst="rect">
            <a:avLst/>
          </a:prstGeom>
        </p:spPr>
        <p:txBody>
          <a:bodyPr lIns="0" tIns="0" rIns="0" bIns="0">
            <a:noAutofit/>
          </a:bodyPr>
          <a:lstStyle>
            <a:lvl1pPr marL="117475" indent="-117475">
              <a:lnSpc>
                <a:spcPct val="100000"/>
              </a:lnSpc>
              <a:spcBef>
                <a:spcPts val="0"/>
              </a:spcBef>
              <a:buFont typeface="Arial" panose="020B0604020202020204" pitchFamily="34" charset="0"/>
              <a:buChar char="•"/>
              <a:tabLst/>
              <a:defRPr sz="12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5" name="Slide Number Placeholder 5">
            <a:extLst>
              <a:ext uri="{FF2B5EF4-FFF2-40B4-BE49-F238E27FC236}">
                <a16:creationId xmlns:a16="http://schemas.microsoft.com/office/drawing/2014/main" id="{88DBAABD-3415-3E11-B57C-8A9C037E13A6}"/>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sp>
        <p:nvSpPr>
          <p:cNvPr id="2" name="Title 1">
            <a:extLst>
              <a:ext uri="{FF2B5EF4-FFF2-40B4-BE49-F238E27FC236}">
                <a16:creationId xmlns:a16="http://schemas.microsoft.com/office/drawing/2014/main" id="{34E58ACE-5CEA-EB99-FE39-93CD2A53F5CC}"/>
              </a:ext>
            </a:extLst>
          </p:cNvPr>
          <p:cNvSpPr>
            <a:spLocks noGrp="1"/>
          </p:cNvSpPr>
          <p:nvPr>
            <p:ph type="title"/>
          </p:nvPr>
        </p:nvSpPr>
        <p:spPr>
          <a:xfrm>
            <a:off x="548640" y="274320"/>
            <a:ext cx="13322808" cy="987552"/>
          </a:xfr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dirty="0"/>
              <a:t>Click to edit Master title style</a:t>
            </a:r>
          </a:p>
        </p:txBody>
      </p:sp>
      <p:sp>
        <p:nvSpPr>
          <p:cNvPr id="6" name="Text Placeholder 6">
            <a:extLst>
              <a:ext uri="{FF2B5EF4-FFF2-40B4-BE49-F238E27FC236}">
                <a16:creationId xmlns:a16="http://schemas.microsoft.com/office/drawing/2014/main" id="{755730D0-9FD6-F270-6716-C59113709FFC}"/>
              </a:ext>
            </a:extLst>
          </p:cNvPr>
          <p:cNvSpPr>
            <a:spLocks noGrp="1"/>
          </p:cNvSpPr>
          <p:nvPr>
            <p:ph type="body" sz="quarter" idx="11" hasCustomPrompt="1"/>
          </p:nvPr>
        </p:nvSpPr>
        <p:spPr>
          <a:xfrm>
            <a:off x="548640" y="1335024"/>
            <a:ext cx="13322300" cy="457200"/>
          </a:xfrm>
        </p:spPr>
        <p:txBody>
          <a:bodyPr/>
          <a:lstStyle>
            <a:lvl1pPr marL="0" indent="0">
              <a:buFontTx/>
              <a:buNone/>
              <a:defRPr sz="1600" b="0">
                <a:solidFill>
                  <a:schemeClr val="tx1"/>
                </a:solidFill>
              </a:defRPr>
            </a:lvl1pPr>
          </a:lstStyle>
          <a:p>
            <a:pPr lvl="0"/>
            <a:r>
              <a:rPr lang="en-US" dirty="0"/>
              <a:t>Click to edit Subtitle</a:t>
            </a:r>
          </a:p>
        </p:txBody>
      </p:sp>
    </p:spTree>
    <p:extLst>
      <p:ext uri="{BB962C8B-B14F-4D97-AF65-F5344CB8AC3E}">
        <p14:creationId xmlns:p14="http://schemas.microsoft.com/office/powerpoint/2010/main" val="1101192999"/>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Column_Image/Copy">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C5A0068-4AC2-C974-C1A6-AA51A8C4577E}"/>
              </a:ext>
            </a:extLst>
          </p:cNvPr>
          <p:cNvSpPr>
            <a:spLocks noGrp="1"/>
          </p:cNvSpPr>
          <p:nvPr>
            <p:ph type="sldNum" sz="quarter" idx="4"/>
          </p:nvPr>
        </p:nvSpPr>
        <p:spPr>
          <a:xfrm>
            <a:off x="13136880" y="7772400"/>
            <a:ext cx="731520" cy="149771"/>
          </a:xfrm>
          <a:prstGeom prst="rect">
            <a:avLst/>
          </a:prstGeom>
        </p:spPr>
        <p:txBody>
          <a:bodyPr vert="horz" lIns="0" tIns="0" rIns="0" bIns="0" rtlCol="0" anchor="ctr"/>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sp>
        <p:nvSpPr>
          <p:cNvPr id="9" name="Rectangle 8">
            <a:extLst>
              <a:ext uri="{FF2B5EF4-FFF2-40B4-BE49-F238E27FC236}">
                <a16:creationId xmlns:a16="http://schemas.microsoft.com/office/drawing/2014/main" id="{4684CB3F-0EFB-DE34-2949-B70243104501}"/>
              </a:ext>
            </a:extLst>
          </p:cNvPr>
          <p:cNvSpPr/>
          <p:nvPr userDrawn="1"/>
        </p:nvSpPr>
        <p:spPr>
          <a:xfrm>
            <a:off x="9578961" y="87406"/>
            <a:ext cx="5051442" cy="8149817"/>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dirty="0"/>
          </a:p>
        </p:txBody>
      </p:sp>
      <p:sp>
        <p:nvSpPr>
          <p:cNvPr id="17" name="Text Placeholder 10">
            <a:extLst>
              <a:ext uri="{FF2B5EF4-FFF2-40B4-BE49-F238E27FC236}">
                <a16:creationId xmlns:a16="http://schemas.microsoft.com/office/drawing/2014/main" id="{8F8183CE-AB9C-5E4D-2DC5-656568149149}"/>
              </a:ext>
            </a:extLst>
          </p:cNvPr>
          <p:cNvSpPr>
            <a:spLocks noGrp="1"/>
          </p:cNvSpPr>
          <p:nvPr>
            <p:ph type="body" sz="quarter" idx="19" hasCustomPrompt="1"/>
          </p:nvPr>
        </p:nvSpPr>
        <p:spPr>
          <a:xfrm>
            <a:off x="762000" y="2408353"/>
            <a:ext cx="3848100" cy="222246"/>
          </a:xfrm>
          <a:prstGeom prst="rect">
            <a:avLst/>
          </a:prstGeom>
        </p:spPr>
        <p:txBody>
          <a:bodyPr lIns="0" tIns="0" rIns="0" bIns="0" anchor="b">
            <a:noAutofit/>
          </a:bodyPr>
          <a:lstStyle>
            <a:lvl1pPr marL="0" indent="0">
              <a:lnSpc>
                <a:spcPct val="100000"/>
              </a:lnSpc>
              <a:spcBef>
                <a:spcPts val="0"/>
              </a:spcBef>
              <a:buNone/>
              <a:defRPr sz="2000" b="0" i="0">
                <a:solidFill>
                  <a:schemeClr val="accent1"/>
                </a:solidFill>
                <a:latin typeface="Arial" panose="020B0604020202020204" pitchFamily="34" charset="0"/>
                <a:cs typeface="Arial" panose="020B0604020202020204" pitchFamily="34" charset="0"/>
              </a:defRPr>
            </a:lvl1pPr>
          </a:lstStyle>
          <a:p>
            <a:pPr lvl="0"/>
            <a:r>
              <a:rPr lang="en-US" dirty="0"/>
              <a:t>Paragraph Header</a:t>
            </a:r>
          </a:p>
        </p:txBody>
      </p:sp>
      <p:sp>
        <p:nvSpPr>
          <p:cNvPr id="20" name="Text Placeholder 10">
            <a:extLst>
              <a:ext uri="{FF2B5EF4-FFF2-40B4-BE49-F238E27FC236}">
                <a16:creationId xmlns:a16="http://schemas.microsoft.com/office/drawing/2014/main" id="{BC09B5A3-FF54-5B9D-B2C7-3593E6BB6521}"/>
              </a:ext>
            </a:extLst>
          </p:cNvPr>
          <p:cNvSpPr>
            <a:spLocks noGrp="1"/>
          </p:cNvSpPr>
          <p:nvPr>
            <p:ph type="body" sz="quarter" idx="15" hasCustomPrompt="1"/>
          </p:nvPr>
        </p:nvSpPr>
        <p:spPr>
          <a:xfrm>
            <a:off x="762000" y="2737945"/>
            <a:ext cx="3848100" cy="537966"/>
          </a:xfrm>
          <a:prstGeom prst="rect">
            <a:avLst/>
          </a:prstGeom>
        </p:spPr>
        <p:txBody>
          <a:bodyPr lIns="0" tIns="0" rIns="0" bIns="0">
            <a:noAutofit/>
          </a:bodyPr>
          <a:lstStyle>
            <a:lvl1pPr marL="117475" indent="-117475">
              <a:lnSpc>
                <a:spcPct val="100000"/>
              </a:lnSpc>
              <a:spcBef>
                <a:spcPts val="0"/>
              </a:spcBef>
              <a:buFont typeface="Arial" panose="020B0604020202020204" pitchFamily="34" charset="0"/>
              <a:buChar char="•"/>
              <a:tabLst/>
              <a:defRPr sz="1200" b="0" i="0">
                <a:latin typeface="Arial" panose="020B0604020202020204" pitchFamily="34" charset="0"/>
                <a:cs typeface="Arial" panose="020B0604020202020204" pitchFamily="34" charset="0"/>
              </a:defRPr>
            </a:lvl1pPr>
          </a:lstStyle>
          <a:p>
            <a:pPr lvl="0"/>
            <a:r>
              <a:rPr lang="en-US" dirty="0"/>
              <a:t>This is placeholder content for paragraph. Do not adjust width or spacing between columns that will lead to the page feeling tight and content less legible. </a:t>
            </a:r>
          </a:p>
        </p:txBody>
      </p:sp>
      <p:sp>
        <p:nvSpPr>
          <p:cNvPr id="10" name="Text Placeholder 10">
            <a:extLst>
              <a:ext uri="{FF2B5EF4-FFF2-40B4-BE49-F238E27FC236}">
                <a16:creationId xmlns:a16="http://schemas.microsoft.com/office/drawing/2014/main" id="{8B81F689-634B-5266-7548-9114B34432A9}"/>
              </a:ext>
            </a:extLst>
          </p:cNvPr>
          <p:cNvSpPr>
            <a:spLocks noGrp="1"/>
          </p:cNvSpPr>
          <p:nvPr>
            <p:ph type="body" sz="quarter" idx="21" hasCustomPrompt="1"/>
          </p:nvPr>
        </p:nvSpPr>
        <p:spPr>
          <a:xfrm>
            <a:off x="762000" y="4047582"/>
            <a:ext cx="3848100" cy="222246"/>
          </a:xfrm>
          <a:prstGeom prst="rect">
            <a:avLst/>
          </a:prstGeom>
        </p:spPr>
        <p:txBody>
          <a:bodyPr lIns="0" tIns="0" rIns="0" bIns="0" anchor="b">
            <a:noAutofit/>
          </a:bodyPr>
          <a:lstStyle>
            <a:lvl1pPr marL="0" indent="0">
              <a:lnSpc>
                <a:spcPts val="2040"/>
              </a:lnSpc>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Paragraph Header</a:t>
            </a:r>
          </a:p>
        </p:txBody>
      </p:sp>
      <p:sp>
        <p:nvSpPr>
          <p:cNvPr id="11" name="Text Placeholder 10">
            <a:extLst>
              <a:ext uri="{FF2B5EF4-FFF2-40B4-BE49-F238E27FC236}">
                <a16:creationId xmlns:a16="http://schemas.microsoft.com/office/drawing/2014/main" id="{3338C45F-255C-D05F-FDEA-8F398398B9D0}"/>
              </a:ext>
            </a:extLst>
          </p:cNvPr>
          <p:cNvSpPr>
            <a:spLocks noGrp="1"/>
          </p:cNvSpPr>
          <p:nvPr>
            <p:ph type="body" sz="quarter" idx="22" hasCustomPrompt="1"/>
          </p:nvPr>
        </p:nvSpPr>
        <p:spPr>
          <a:xfrm>
            <a:off x="762000" y="4377174"/>
            <a:ext cx="3848100" cy="537966"/>
          </a:xfrm>
          <a:prstGeom prst="rect">
            <a:avLst/>
          </a:prstGeom>
        </p:spPr>
        <p:txBody>
          <a:bodyPr lIns="0" tIns="0" rIns="0" bIns="0">
            <a:noAutofit/>
          </a:bodyPr>
          <a:lstStyle>
            <a:lvl1pPr marL="117475" indent="-117475">
              <a:lnSpc>
                <a:spcPct val="100000"/>
              </a:lnSpc>
              <a:spcBef>
                <a:spcPts val="0"/>
              </a:spcBef>
              <a:buFont typeface="Arial" panose="020B0604020202020204" pitchFamily="34" charset="0"/>
              <a:buChar char="•"/>
              <a:tabLst/>
              <a:defRPr sz="12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3" name="Text Placeholder 10">
            <a:extLst>
              <a:ext uri="{FF2B5EF4-FFF2-40B4-BE49-F238E27FC236}">
                <a16:creationId xmlns:a16="http://schemas.microsoft.com/office/drawing/2014/main" id="{45D7400D-19A0-2E3B-1702-66EF61F22EC5}"/>
              </a:ext>
            </a:extLst>
          </p:cNvPr>
          <p:cNvSpPr>
            <a:spLocks noGrp="1"/>
          </p:cNvSpPr>
          <p:nvPr>
            <p:ph type="body" sz="quarter" idx="23" hasCustomPrompt="1"/>
          </p:nvPr>
        </p:nvSpPr>
        <p:spPr>
          <a:xfrm>
            <a:off x="762000" y="5702968"/>
            <a:ext cx="3848100" cy="222246"/>
          </a:xfrm>
          <a:prstGeom prst="rect">
            <a:avLst/>
          </a:prstGeom>
        </p:spPr>
        <p:txBody>
          <a:bodyPr lIns="0" tIns="0" rIns="0" bIns="0" anchor="b">
            <a:noAutofit/>
          </a:bodyPr>
          <a:lstStyle>
            <a:lvl1pPr marL="0" indent="0">
              <a:lnSpc>
                <a:spcPts val="2040"/>
              </a:lnSpc>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Paragraph Header</a:t>
            </a:r>
          </a:p>
        </p:txBody>
      </p:sp>
      <p:sp>
        <p:nvSpPr>
          <p:cNvPr id="24" name="Text Placeholder 10">
            <a:extLst>
              <a:ext uri="{FF2B5EF4-FFF2-40B4-BE49-F238E27FC236}">
                <a16:creationId xmlns:a16="http://schemas.microsoft.com/office/drawing/2014/main" id="{A952489E-6D77-F1AD-7EFA-D6F7C7ACE9CC}"/>
              </a:ext>
            </a:extLst>
          </p:cNvPr>
          <p:cNvSpPr>
            <a:spLocks noGrp="1"/>
          </p:cNvSpPr>
          <p:nvPr>
            <p:ph type="body" sz="quarter" idx="24" hasCustomPrompt="1"/>
          </p:nvPr>
        </p:nvSpPr>
        <p:spPr>
          <a:xfrm>
            <a:off x="762000" y="6032560"/>
            <a:ext cx="3848100" cy="537966"/>
          </a:xfrm>
          <a:prstGeom prst="rect">
            <a:avLst/>
          </a:prstGeom>
        </p:spPr>
        <p:txBody>
          <a:bodyPr lIns="0" tIns="0" rIns="0" bIns="0">
            <a:noAutofit/>
          </a:bodyPr>
          <a:lstStyle>
            <a:lvl1pPr marL="117475" indent="-117475">
              <a:lnSpc>
                <a:spcPct val="100000"/>
              </a:lnSpc>
              <a:spcBef>
                <a:spcPts val="0"/>
              </a:spcBef>
              <a:buFont typeface="Arial" panose="020B0604020202020204" pitchFamily="34" charset="0"/>
              <a:buChar char="•"/>
              <a:tabLst/>
              <a:defRPr sz="12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5" name="Text Placeholder 10">
            <a:extLst>
              <a:ext uri="{FF2B5EF4-FFF2-40B4-BE49-F238E27FC236}">
                <a16:creationId xmlns:a16="http://schemas.microsoft.com/office/drawing/2014/main" id="{DF5CD718-F92E-8A4A-F4A6-F697D431EEDD}"/>
              </a:ext>
            </a:extLst>
          </p:cNvPr>
          <p:cNvSpPr>
            <a:spLocks noGrp="1"/>
          </p:cNvSpPr>
          <p:nvPr>
            <p:ph type="body" sz="quarter" idx="25" hasCustomPrompt="1"/>
          </p:nvPr>
        </p:nvSpPr>
        <p:spPr>
          <a:xfrm>
            <a:off x="5372100" y="2408353"/>
            <a:ext cx="3848100" cy="222246"/>
          </a:xfrm>
          <a:prstGeom prst="rect">
            <a:avLst/>
          </a:prstGeom>
        </p:spPr>
        <p:txBody>
          <a:bodyPr lIns="0" tIns="0" rIns="0" bIns="0" anchor="b">
            <a:noAutofit/>
          </a:bodyPr>
          <a:lstStyle>
            <a:lvl1pPr marL="0" indent="0">
              <a:lnSpc>
                <a:spcPts val="2040"/>
              </a:lnSpc>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Paragraph Header</a:t>
            </a:r>
          </a:p>
        </p:txBody>
      </p:sp>
      <p:sp>
        <p:nvSpPr>
          <p:cNvPr id="26" name="Text Placeholder 10">
            <a:extLst>
              <a:ext uri="{FF2B5EF4-FFF2-40B4-BE49-F238E27FC236}">
                <a16:creationId xmlns:a16="http://schemas.microsoft.com/office/drawing/2014/main" id="{46D43D5E-0E95-80C6-84B5-812465370454}"/>
              </a:ext>
            </a:extLst>
          </p:cNvPr>
          <p:cNvSpPr>
            <a:spLocks noGrp="1"/>
          </p:cNvSpPr>
          <p:nvPr>
            <p:ph type="body" sz="quarter" idx="26" hasCustomPrompt="1"/>
          </p:nvPr>
        </p:nvSpPr>
        <p:spPr>
          <a:xfrm>
            <a:off x="5372100" y="2737945"/>
            <a:ext cx="3848100" cy="537966"/>
          </a:xfrm>
          <a:prstGeom prst="rect">
            <a:avLst/>
          </a:prstGeom>
        </p:spPr>
        <p:txBody>
          <a:bodyPr lIns="0" tIns="0" rIns="0" bIns="0">
            <a:noAutofit/>
          </a:bodyPr>
          <a:lstStyle>
            <a:lvl1pPr marL="117475" indent="-117475">
              <a:lnSpc>
                <a:spcPct val="100000"/>
              </a:lnSpc>
              <a:spcBef>
                <a:spcPts val="0"/>
              </a:spcBef>
              <a:buFont typeface="Arial" panose="020B0604020202020204" pitchFamily="34" charset="0"/>
              <a:buChar char="•"/>
              <a:tabLst/>
              <a:defRPr sz="12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7" name="Text Placeholder 10">
            <a:extLst>
              <a:ext uri="{FF2B5EF4-FFF2-40B4-BE49-F238E27FC236}">
                <a16:creationId xmlns:a16="http://schemas.microsoft.com/office/drawing/2014/main" id="{C0D7A44A-5184-0105-6DBE-1A244720F140}"/>
              </a:ext>
            </a:extLst>
          </p:cNvPr>
          <p:cNvSpPr>
            <a:spLocks noGrp="1"/>
          </p:cNvSpPr>
          <p:nvPr>
            <p:ph type="body" sz="quarter" idx="27" hasCustomPrompt="1"/>
          </p:nvPr>
        </p:nvSpPr>
        <p:spPr>
          <a:xfrm>
            <a:off x="5372100" y="4047582"/>
            <a:ext cx="3848100" cy="222246"/>
          </a:xfrm>
          <a:prstGeom prst="rect">
            <a:avLst/>
          </a:prstGeom>
        </p:spPr>
        <p:txBody>
          <a:bodyPr lIns="0" tIns="0" rIns="0" bIns="0" anchor="b">
            <a:noAutofit/>
          </a:bodyPr>
          <a:lstStyle>
            <a:lvl1pPr marL="0" indent="0">
              <a:lnSpc>
                <a:spcPts val="2040"/>
              </a:lnSpc>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Paragraph Header</a:t>
            </a:r>
          </a:p>
        </p:txBody>
      </p:sp>
      <p:sp>
        <p:nvSpPr>
          <p:cNvPr id="28" name="Text Placeholder 10">
            <a:extLst>
              <a:ext uri="{FF2B5EF4-FFF2-40B4-BE49-F238E27FC236}">
                <a16:creationId xmlns:a16="http://schemas.microsoft.com/office/drawing/2014/main" id="{E8C53F9F-A92A-8497-5227-8AF495B073D1}"/>
              </a:ext>
            </a:extLst>
          </p:cNvPr>
          <p:cNvSpPr>
            <a:spLocks noGrp="1"/>
          </p:cNvSpPr>
          <p:nvPr>
            <p:ph type="body" sz="quarter" idx="28" hasCustomPrompt="1"/>
          </p:nvPr>
        </p:nvSpPr>
        <p:spPr>
          <a:xfrm>
            <a:off x="5372100" y="4377174"/>
            <a:ext cx="3848100" cy="537966"/>
          </a:xfrm>
          <a:prstGeom prst="rect">
            <a:avLst/>
          </a:prstGeom>
        </p:spPr>
        <p:txBody>
          <a:bodyPr lIns="0" tIns="0" rIns="0" bIns="0">
            <a:noAutofit/>
          </a:bodyPr>
          <a:lstStyle>
            <a:lvl1pPr marL="117475" indent="-117475">
              <a:lnSpc>
                <a:spcPct val="100000"/>
              </a:lnSpc>
              <a:spcBef>
                <a:spcPts val="0"/>
              </a:spcBef>
              <a:buFont typeface="Arial" panose="020B0604020202020204" pitchFamily="34" charset="0"/>
              <a:buChar char="•"/>
              <a:tabLst/>
              <a:defRPr sz="12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9" name="Text Placeholder 10">
            <a:extLst>
              <a:ext uri="{FF2B5EF4-FFF2-40B4-BE49-F238E27FC236}">
                <a16:creationId xmlns:a16="http://schemas.microsoft.com/office/drawing/2014/main" id="{A9FDCB23-90D4-9785-728A-3B017559980A}"/>
              </a:ext>
            </a:extLst>
          </p:cNvPr>
          <p:cNvSpPr>
            <a:spLocks noGrp="1"/>
          </p:cNvSpPr>
          <p:nvPr>
            <p:ph type="body" sz="quarter" idx="29" hasCustomPrompt="1"/>
          </p:nvPr>
        </p:nvSpPr>
        <p:spPr>
          <a:xfrm>
            <a:off x="5372100" y="5702968"/>
            <a:ext cx="3848100" cy="222246"/>
          </a:xfrm>
          <a:prstGeom prst="rect">
            <a:avLst/>
          </a:prstGeom>
        </p:spPr>
        <p:txBody>
          <a:bodyPr lIns="0" tIns="0" rIns="0" bIns="0" anchor="b">
            <a:noAutofit/>
          </a:bodyPr>
          <a:lstStyle>
            <a:lvl1pPr marL="0" indent="0">
              <a:lnSpc>
                <a:spcPts val="2040"/>
              </a:lnSpc>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Paragraph Header</a:t>
            </a:r>
          </a:p>
        </p:txBody>
      </p:sp>
      <p:sp>
        <p:nvSpPr>
          <p:cNvPr id="30" name="Text Placeholder 10">
            <a:extLst>
              <a:ext uri="{FF2B5EF4-FFF2-40B4-BE49-F238E27FC236}">
                <a16:creationId xmlns:a16="http://schemas.microsoft.com/office/drawing/2014/main" id="{A8EFE32A-ECAB-52E2-A799-ABE7DD09F3D6}"/>
              </a:ext>
            </a:extLst>
          </p:cNvPr>
          <p:cNvSpPr>
            <a:spLocks noGrp="1"/>
          </p:cNvSpPr>
          <p:nvPr>
            <p:ph type="body" sz="quarter" idx="30" hasCustomPrompt="1"/>
          </p:nvPr>
        </p:nvSpPr>
        <p:spPr>
          <a:xfrm>
            <a:off x="5372100" y="6032560"/>
            <a:ext cx="3848100" cy="537966"/>
          </a:xfrm>
          <a:prstGeom prst="rect">
            <a:avLst/>
          </a:prstGeom>
        </p:spPr>
        <p:txBody>
          <a:bodyPr lIns="0" tIns="0" rIns="0" bIns="0">
            <a:noAutofit/>
          </a:bodyPr>
          <a:lstStyle>
            <a:lvl1pPr marL="117475" indent="-117475">
              <a:lnSpc>
                <a:spcPct val="100000"/>
              </a:lnSpc>
              <a:spcBef>
                <a:spcPts val="0"/>
              </a:spcBef>
              <a:buFont typeface="Arial" panose="020B0604020202020204" pitchFamily="34" charset="0"/>
              <a:buChar char="•"/>
              <a:tabLst/>
              <a:defRPr sz="12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14" name="Picture Placeholder 13">
            <a:extLst>
              <a:ext uri="{FF2B5EF4-FFF2-40B4-BE49-F238E27FC236}">
                <a16:creationId xmlns:a16="http://schemas.microsoft.com/office/drawing/2014/main" id="{13116981-84F5-0A58-4B1B-A0E35AF6D5F5}"/>
              </a:ext>
            </a:extLst>
          </p:cNvPr>
          <p:cNvSpPr>
            <a:spLocks noGrp="1"/>
          </p:cNvSpPr>
          <p:nvPr>
            <p:ph type="pic" sz="quarter" idx="20"/>
          </p:nvPr>
        </p:nvSpPr>
        <p:spPr>
          <a:xfrm>
            <a:off x="9578958" y="82799"/>
            <a:ext cx="5051442" cy="8149817"/>
          </a:xfrm>
          <a:prstGeom prst="rect">
            <a:avLst/>
          </a:prstGeom>
        </p:spPr>
        <p:txBody>
          <a:bodyPr/>
          <a:lstStyle>
            <a:lvl1pPr marL="0" indent="0">
              <a:buNone/>
              <a:defRPr/>
            </a:lvl1pPr>
          </a:lstStyle>
          <a:p>
            <a:endParaRPr lang="en-US" dirty="0"/>
          </a:p>
        </p:txBody>
      </p:sp>
      <p:sp>
        <p:nvSpPr>
          <p:cNvPr id="2" name="Title 1">
            <a:extLst>
              <a:ext uri="{FF2B5EF4-FFF2-40B4-BE49-F238E27FC236}">
                <a16:creationId xmlns:a16="http://schemas.microsoft.com/office/drawing/2014/main" id="{3E77D711-A23A-B458-E730-236DA59F354D}"/>
              </a:ext>
            </a:extLst>
          </p:cNvPr>
          <p:cNvSpPr>
            <a:spLocks noGrp="1"/>
          </p:cNvSpPr>
          <p:nvPr>
            <p:ph type="title"/>
          </p:nvPr>
        </p:nvSpPr>
        <p:spPr>
          <a:xfrm>
            <a:off x="548640" y="274320"/>
            <a:ext cx="8900160" cy="987552"/>
          </a:xfr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dirty="0"/>
              <a:t>Click to edit Master title style</a:t>
            </a:r>
          </a:p>
        </p:txBody>
      </p:sp>
      <p:sp>
        <p:nvSpPr>
          <p:cNvPr id="5" name="Text Placeholder 6">
            <a:extLst>
              <a:ext uri="{FF2B5EF4-FFF2-40B4-BE49-F238E27FC236}">
                <a16:creationId xmlns:a16="http://schemas.microsoft.com/office/drawing/2014/main" id="{42272940-41F7-FE68-F6C1-66CE119863B4}"/>
              </a:ext>
            </a:extLst>
          </p:cNvPr>
          <p:cNvSpPr>
            <a:spLocks noGrp="1"/>
          </p:cNvSpPr>
          <p:nvPr>
            <p:ph type="body" sz="quarter" idx="11" hasCustomPrompt="1"/>
          </p:nvPr>
        </p:nvSpPr>
        <p:spPr>
          <a:xfrm>
            <a:off x="548640" y="1335024"/>
            <a:ext cx="8900160" cy="457200"/>
          </a:xfrm>
        </p:spPr>
        <p:txBody>
          <a:bodyPr/>
          <a:lstStyle>
            <a:lvl1pPr marL="0" indent="0">
              <a:buFontTx/>
              <a:buNone/>
              <a:defRPr sz="1600" b="0">
                <a:solidFill>
                  <a:schemeClr val="tx1"/>
                </a:solidFill>
              </a:defRPr>
            </a:lvl1pPr>
          </a:lstStyle>
          <a:p>
            <a:pPr lvl="0"/>
            <a:r>
              <a:rPr lang="en-US" dirty="0"/>
              <a:t>Click to edit Subtitle</a:t>
            </a:r>
          </a:p>
        </p:txBody>
      </p:sp>
    </p:spTree>
    <p:extLst>
      <p:ext uri="{BB962C8B-B14F-4D97-AF65-F5344CB8AC3E}">
        <p14:creationId xmlns:p14="http://schemas.microsoft.com/office/powerpoint/2010/main" val="953657031"/>
      </p:ext>
    </p:extLst>
  </p:cSld>
  <p:clrMapOvr>
    <a:masterClrMapping/>
  </p:clrMapOvr>
  <p:extLst>
    <p:ext uri="{DCECCB84-F9BA-43D5-87BE-67443E8EF086}">
      <p15:sldGuideLst xmlns:p15="http://schemas.microsoft.com/office/powerpoint/2012/main">
        <p15:guide id="11" pos="3384" userDrawn="1">
          <p15:clr>
            <a:srgbClr val="FBAE40"/>
          </p15:clr>
        </p15:guide>
        <p15:guide id="12" pos="5952" userDrawn="1">
          <p15:clr>
            <a:srgbClr val="FBAE40"/>
          </p15:clr>
        </p15:guide>
        <p15:guide id="13" pos="290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Column">
    <p:bg>
      <p:bgPr>
        <a:solidFill>
          <a:schemeClr val="bg1"/>
        </a:solidFill>
        <a:effectLst/>
      </p:bgPr>
    </p:bg>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8D5EFBBB-ED29-0111-295D-615D1881B13A}"/>
              </a:ext>
            </a:extLst>
          </p:cNvPr>
          <p:cNvSpPr>
            <a:spLocks noGrp="1"/>
          </p:cNvSpPr>
          <p:nvPr>
            <p:ph type="body" sz="quarter" idx="15" hasCustomPrompt="1"/>
          </p:nvPr>
        </p:nvSpPr>
        <p:spPr>
          <a:xfrm>
            <a:off x="758952" y="3145536"/>
            <a:ext cx="3848102" cy="2978192"/>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dirty="0"/>
              <a:t>This is placeholder content for paragraph. Do not adjust width or spacing between columns that will lead to the page feeling tight and content less legible. </a:t>
            </a:r>
          </a:p>
        </p:txBody>
      </p:sp>
      <p:sp>
        <p:nvSpPr>
          <p:cNvPr id="3" name="Text Placeholder 10">
            <a:extLst>
              <a:ext uri="{FF2B5EF4-FFF2-40B4-BE49-F238E27FC236}">
                <a16:creationId xmlns:a16="http://schemas.microsoft.com/office/drawing/2014/main" id="{9D0F4AF9-7924-589D-4F41-19E9C60D29CF}"/>
              </a:ext>
            </a:extLst>
          </p:cNvPr>
          <p:cNvSpPr>
            <a:spLocks noGrp="1"/>
          </p:cNvSpPr>
          <p:nvPr>
            <p:ph type="body" sz="quarter" idx="16" hasCustomPrompt="1"/>
          </p:nvPr>
        </p:nvSpPr>
        <p:spPr>
          <a:xfrm>
            <a:off x="10020300" y="3145536"/>
            <a:ext cx="3848100" cy="2978192"/>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dirty="0"/>
              <a:t>This is placeholder content for paragraph. Do not adjust width or spacing between columns that will lead to the page feeling tight and content less legible. </a:t>
            </a:r>
          </a:p>
        </p:txBody>
      </p:sp>
      <p:sp>
        <p:nvSpPr>
          <p:cNvPr id="4" name="Text Placeholder 10">
            <a:extLst>
              <a:ext uri="{FF2B5EF4-FFF2-40B4-BE49-F238E27FC236}">
                <a16:creationId xmlns:a16="http://schemas.microsoft.com/office/drawing/2014/main" id="{3F3B7572-45F2-6963-876B-75A45CC1C1DF}"/>
              </a:ext>
            </a:extLst>
          </p:cNvPr>
          <p:cNvSpPr>
            <a:spLocks noGrp="1"/>
          </p:cNvSpPr>
          <p:nvPr>
            <p:ph type="body" sz="quarter" idx="17" hasCustomPrompt="1"/>
          </p:nvPr>
        </p:nvSpPr>
        <p:spPr>
          <a:xfrm>
            <a:off x="5372100" y="3145536"/>
            <a:ext cx="3878580" cy="2978192"/>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5" name="Text Placeholder 10">
            <a:extLst>
              <a:ext uri="{FF2B5EF4-FFF2-40B4-BE49-F238E27FC236}">
                <a16:creationId xmlns:a16="http://schemas.microsoft.com/office/drawing/2014/main" id="{A4361F2C-A119-7315-CAF7-F8C91F21E874}"/>
              </a:ext>
            </a:extLst>
          </p:cNvPr>
          <p:cNvSpPr>
            <a:spLocks noGrp="1"/>
          </p:cNvSpPr>
          <p:nvPr>
            <p:ph type="body" sz="quarter" idx="19" hasCustomPrompt="1"/>
          </p:nvPr>
        </p:nvSpPr>
        <p:spPr>
          <a:xfrm>
            <a:off x="758952" y="2240280"/>
            <a:ext cx="3843581" cy="685800"/>
          </a:xfrm>
          <a:prstGeom prst="rect">
            <a:avLst/>
          </a:prstGeom>
        </p:spPr>
        <p:txBody>
          <a:bodyPr lIns="0" tIns="0" rIns="0" bIns="0" anchor="b">
            <a:noAutofit/>
          </a:bodyPr>
          <a:lstStyle>
            <a:lvl1pPr marL="0" indent="0">
              <a:lnSpc>
                <a:spcPct val="100000"/>
              </a:lnSpc>
              <a:spcBef>
                <a:spcPts val="0"/>
              </a:spcBef>
              <a:buNone/>
              <a:defRPr sz="2000" b="0" i="0">
                <a:solidFill>
                  <a:schemeClr val="accent1"/>
                </a:solidFill>
                <a:latin typeface="Arial" panose="020B0604020202020204" pitchFamily="34" charset="0"/>
                <a:cs typeface="Arial" panose="020B0604020202020204" pitchFamily="34" charset="0"/>
              </a:defRPr>
            </a:lvl1pPr>
          </a:lstStyle>
          <a:p>
            <a:pPr lvl="0"/>
            <a:r>
              <a:rPr lang="en-US" dirty="0"/>
              <a:t>This is what a two-line</a:t>
            </a:r>
            <a:br>
              <a:rPr lang="en-US" dirty="0"/>
            </a:br>
            <a:r>
              <a:rPr lang="en-US" dirty="0"/>
              <a:t>header looks like.</a:t>
            </a:r>
          </a:p>
        </p:txBody>
      </p:sp>
      <p:sp>
        <p:nvSpPr>
          <p:cNvPr id="6" name="Text Placeholder 10">
            <a:extLst>
              <a:ext uri="{FF2B5EF4-FFF2-40B4-BE49-F238E27FC236}">
                <a16:creationId xmlns:a16="http://schemas.microsoft.com/office/drawing/2014/main" id="{763B8B3C-C8A1-B0E1-BD14-46869C292F79}"/>
              </a:ext>
            </a:extLst>
          </p:cNvPr>
          <p:cNvSpPr>
            <a:spLocks noGrp="1"/>
          </p:cNvSpPr>
          <p:nvPr>
            <p:ph type="body" sz="quarter" idx="20" hasCustomPrompt="1"/>
          </p:nvPr>
        </p:nvSpPr>
        <p:spPr>
          <a:xfrm>
            <a:off x="5372100" y="2240280"/>
            <a:ext cx="3881679" cy="685800"/>
          </a:xfrm>
          <a:prstGeom prst="rect">
            <a:avLst/>
          </a:prstGeom>
        </p:spPr>
        <p:txBody>
          <a:bodyPr lIns="0" tIns="0" rIns="0" bIns="0" anchor="b">
            <a:noAutofit/>
          </a:bodyPr>
          <a:lstStyle>
            <a:lvl1pPr marL="0" indent="0">
              <a:lnSpc>
                <a:spcPct val="10000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This is what a two-line</a:t>
            </a:r>
            <a:br>
              <a:rPr lang="en-US" dirty="0"/>
            </a:br>
            <a:r>
              <a:rPr lang="en-US" dirty="0"/>
              <a:t>header looks like.</a:t>
            </a:r>
          </a:p>
        </p:txBody>
      </p:sp>
      <p:sp>
        <p:nvSpPr>
          <p:cNvPr id="10" name="Text Placeholder 10">
            <a:extLst>
              <a:ext uri="{FF2B5EF4-FFF2-40B4-BE49-F238E27FC236}">
                <a16:creationId xmlns:a16="http://schemas.microsoft.com/office/drawing/2014/main" id="{8F971990-2CA5-6975-F865-D492653D8563}"/>
              </a:ext>
            </a:extLst>
          </p:cNvPr>
          <p:cNvSpPr>
            <a:spLocks noGrp="1"/>
          </p:cNvSpPr>
          <p:nvPr>
            <p:ph type="body" sz="quarter" idx="21" hasCustomPrompt="1"/>
          </p:nvPr>
        </p:nvSpPr>
        <p:spPr>
          <a:xfrm>
            <a:off x="10020300" y="2240280"/>
            <a:ext cx="3848100" cy="685800"/>
          </a:xfrm>
          <a:prstGeom prst="rect">
            <a:avLst/>
          </a:prstGeom>
        </p:spPr>
        <p:txBody>
          <a:bodyPr lIns="0" tIns="0" rIns="0" bIns="0" anchor="b">
            <a:noAutofit/>
          </a:bodyPr>
          <a:lstStyle>
            <a:lvl1pPr marL="0" indent="0">
              <a:lnSpc>
                <a:spcPct val="10000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This is what a two-line</a:t>
            </a:r>
            <a:br>
              <a:rPr lang="en-US" dirty="0"/>
            </a:br>
            <a:r>
              <a:rPr lang="en-US" dirty="0"/>
              <a:t>header looks like.</a:t>
            </a:r>
          </a:p>
        </p:txBody>
      </p:sp>
      <p:sp>
        <p:nvSpPr>
          <p:cNvPr id="7" name="Slide Number Placeholder 5">
            <a:extLst>
              <a:ext uri="{FF2B5EF4-FFF2-40B4-BE49-F238E27FC236}">
                <a16:creationId xmlns:a16="http://schemas.microsoft.com/office/drawing/2014/main" id="{35354D4B-1D7B-EA4C-76CE-9D7FE6583DA0}"/>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sp>
        <p:nvSpPr>
          <p:cNvPr id="11" name="Title 1">
            <a:extLst>
              <a:ext uri="{FF2B5EF4-FFF2-40B4-BE49-F238E27FC236}">
                <a16:creationId xmlns:a16="http://schemas.microsoft.com/office/drawing/2014/main" id="{B8816617-7D04-55C5-D245-88FC6410E399}"/>
              </a:ext>
            </a:extLst>
          </p:cNvPr>
          <p:cNvSpPr>
            <a:spLocks noGrp="1"/>
          </p:cNvSpPr>
          <p:nvPr>
            <p:ph type="title"/>
          </p:nvPr>
        </p:nvSpPr>
        <p:spPr>
          <a:xfrm>
            <a:off x="548640" y="274320"/>
            <a:ext cx="13322808" cy="987552"/>
          </a:xfr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dirty="0"/>
              <a:t>Click to edit Master title style</a:t>
            </a:r>
          </a:p>
        </p:txBody>
      </p:sp>
      <p:sp>
        <p:nvSpPr>
          <p:cNvPr id="12" name="Text Placeholder 6">
            <a:extLst>
              <a:ext uri="{FF2B5EF4-FFF2-40B4-BE49-F238E27FC236}">
                <a16:creationId xmlns:a16="http://schemas.microsoft.com/office/drawing/2014/main" id="{940DD898-F9F3-B6E0-0C35-CBB04DF33B9E}"/>
              </a:ext>
            </a:extLst>
          </p:cNvPr>
          <p:cNvSpPr>
            <a:spLocks noGrp="1"/>
          </p:cNvSpPr>
          <p:nvPr>
            <p:ph type="body" sz="quarter" idx="11" hasCustomPrompt="1"/>
          </p:nvPr>
        </p:nvSpPr>
        <p:spPr>
          <a:xfrm>
            <a:off x="548640" y="1335024"/>
            <a:ext cx="13322300" cy="457200"/>
          </a:xfrm>
        </p:spPr>
        <p:txBody>
          <a:bodyPr/>
          <a:lstStyle>
            <a:lvl1pPr marL="0" indent="0">
              <a:buFontTx/>
              <a:buNone/>
              <a:defRPr sz="1600" b="0">
                <a:solidFill>
                  <a:schemeClr val="tx1"/>
                </a:solidFill>
              </a:defRPr>
            </a:lvl1pPr>
          </a:lstStyle>
          <a:p>
            <a:pPr lvl="0"/>
            <a:r>
              <a:rPr lang="en-US" dirty="0"/>
              <a:t>Click to edit Subtitle</a:t>
            </a:r>
          </a:p>
        </p:txBody>
      </p:sp>
      <p:sp>
        <p:nvSpPr>
          <p:cNvPr id="8" name="Text Placeholder 7">
            <a:extLst>
              <a:ext uri="{FF2B5EF4-FFF2-40B4-BE49-F238E27FC236}">
                <a16:creationId xmlns:a16="http://schemas.microsoft.com/office/drawing/2014/main" id="{B597BF23-0002-C36E-9CF3-38CFDB6B03D2}"/>
              </a:ext>
            </a:extLst>
          </p:cNvPr>
          <p:cNvSpPr>
            <a:spLocks noGrp="1"/>
          </p:cNvSpPr>
          <p:nvPr>
            <p:ph type="body" sz="quarter" idx="22" hasCustomPrompt="1"/>
          </p:nvPr>
        </p:nvSpPr>
        <p:spPr>
          <a:xfrm>
            <a:off x="762000" y="7178040"/>
            <a:ext cx="9236075" cy="365760"/>
          </a:xfrm>
        </p:spPr>
        <p:txBody>
          <a:bodyPr anchor="b" anchorCtr="0"/>
          <a:lstStyle>
            <a:lvl1pPr>
              <a:lnSpc>
                <a:spcPct val="100000"/>
              </a:lnSpc>
              <a:spcBef>
                <a:spcPts val="0"/>
              </a:spcBef>
              <a:defRPr sz="1200" b="0">
                <a:solidFill>
                  <a:schemeClr val="bg1">
                    <a:lumMod val="50000"/>
                  </a:schemeClr>
                </a:solidFill>
              </a:defRPr>
            </a:lvl1pPr>
          </a:lstStyle>
          <a:p>
            <a:pPr lvl="0"/>
            <a:r>
              <a:rPr lang="en-US" dirty="0"/>
              <a:t>* Add asterisk copy here</a:t>
            </a:r>
            <a:br>
              <a:rPr lang="en-US" dirty="0"/>
            </a:br>
            <a:r>
              <a:rPr lang="en-US" dirty="0"/>
              <a:t>** Add double asterisk copy here</a:t>
            </a:r>
          </a:p>
        </p:txBody>
      </p:sp>
    </p:spTree>
    <p:extLst>
      <p:ext uri="{BB962C8B-B14F-4D97-AF65-F5344CB8AC3E}">
        <p14:creationId xmlns:p14="http://schemas.microsoft.com/office/powerpoint/2010/main" val="3734601279"/>
      </p:ext>
    </p:extLst>
  </p:cSld>
  <p:clrMapOvr>
    <a:masterClrMapping/>
  </p:clrMapOvr>
  <p:extLst>
    <p:ext uri="{DCECCB84-F9BA-43D5-87BE-67443E8EF086}">
      <p15:sldGuideLst xmlns:p15="http://schemas.microsoft.com/office/powerpoint/2012/main">
        <p15:guide id="2" pos="480" userDrawn="1">
          <p15:clr>
            <a:srgbClr val="FBAE40"/>
          </p15:clr>
        </p15:guide>
        <p15:guide id="7" pos="2904" userDrawn="1">
          <p15:clr>
            <a:srgbClr val="FBAE40"/>
          </p15:clr>
        </p15:guide>
        <p15:guide id="8" pos="3384" userDrawn="1">
          <p15:clr>
            <a:srgbClr val="FBAE40"/>
          </p15:clr>
        </p15:guide>
        <p15:guide id="9" pos="5832" userDrawn="1">
          <p15:clr>
            <a:srgbClr val="FBAE40"/>
          </p15:clr>
        </p15:guide>
        <p15:guide id="10" pos="631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Column_ImageFooter">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1F7FBFF-1B7C-630A-7746-77BE97B8C5B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48640" y="7806462"/>
            <a:ext cx="1688036" cy="149770"/>
          </a:xfrm>
          <a:prstGeom prst="rect">
            <a:avLst/>
          </a:prstGeom>
        </p:spPr>
      </p:pic>
      <p:sp>
        <p:nvSpPr>
          <p:cNvPr id="7" name="Text Placeholder 10">
            <a:extLst>
              <a:ext uri="{FF2B5EF4-FFF2-40B4-BE49-F238E27FC236}">
                <a16:creationId xmlns:a16="http://schemas.microsoft.com/office/drawing/2014/main" id="{1B5BC079-F71A-96F6-0E0C-F7CCF9BDB993}"/>
              </a:ext>
            </a:extLst>
          </p:cNvPr>
          <p:cNvSpPr>
            <a:spLocks noGrp="1"/>
          </p:cNvSpPr>
          <p:nvPr>
            <p:ph type="body" sz="quarter" idx="15" hasCustomPrompt="1"/>
          </p:nvPr>
        </p:nvSpPr>
        <p:spPr>
          <a:xfrm>
            <a:off x="758952" y="3144921"/>
            <a:ext cx="3858768" cy="2978192"/>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dirty="0"/>
              <a:t>This is placeholder content for paragraph. Do not adjust width or spacing between columns that will lead to the page feeling tight and content less legible. </a:t>
            </a:r>
          </a:p>
        </p:txBody>
      </p:sp>
      <p:sp>
        <p:nvSpPr>
          <p:cNvPr id="10" name="Text Placeholder 10">
            <a:extLst>
              <a:ext uri="{FF2B5EF4-FFF2-40B4-BE49-F238E27FC236}">
                <a16:creationId xmlns:a16="http://schemas.microsoft.com/office/drawing/2014/main" id="{4D897D46-D89F-A1B0-2D53-425F490C033E}"/>
              </a:ext>
            </a:extLst>
          </p:cNvPr>
          <p:cNvSpPr>
            <a:spLocks noGrp="1"/>
          </p:cNvSpPr>
          <p:nvPr>
            <p:ph type="body" sz="quarter" idx="16" hasCustomPrompt="1"/>
          </p:nvPr>
        </p:nvSpPr>
        <p:spPr>
          <a:xfrm>
            <a:off x="10019656" y="3144921"/>
            <a:ext cx="3858768" cy="2978192"/>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dirty="0"/>
              <a:t>This is placeholder content for paragraph. Do not adjust width or spacing between columns that will lead to the page feeling tight and content less legible. </a:t>
            </a:r>
          </a:p>
        </p:txBody>
      </p:sp>
      <p:sp>
        <p:nvSpPr>
          <p:cNvPr id="12" name="Text Placeholder 10">
            <a:extLst>
              <a:ext uri="{FF2B5EF4-FFF2-40B4-BE49-F238E27FC236}">
                <a16:creationId xmlns:a16="http://schemas.microsoft.com/office/drawing/2014/main" id="{B694F0DC-BDCE-6CF4-F946-AD5CCF5E513F}"/>
              </a:ext>
            </a:extLst>
          </p:cNvPr>
          <p:cNvSpPr>
            <a:spLocks noGrp="1"/>
          </p:cNvSpPr>
          <p:nvPr>
            <p:ph type="body" sz="quarter" idx="17" hasCustomPrompt="1"/>
          </p:nvPr>
        </p:nvSpPr>
        <p:spPr>
          <a:xfrm>
            <a:off x="5394960" y="3144921"/>
            <a:ext cx="3858768" cy="2978192"/>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dirty="0"/>
              <a:t>This is placeholder content for paragraph. Do not adjust width or spacing between columns that will lead to the page feeling tight and content less legible. </a:t>
            </a:r>
          </a:p>
        </p:txBody>
      </p:sp>
      <p:sp>
        <p:nvSpPr>
          <p:cNvPr id="2" name="Text Placeholder 10">
            <a:extLst>
              <a:ext uri="{FF2B5EF4-FFF2-40B4-BE49-F238E27FC236}">
                <a16:creationId xmlns:a16="http://schemas.microsoft.com/office/drawing/2014/main" id="{3D11726D-3A1A-652B-8172-A963658881EB}"/>
              </a:ext>
            </a:extLst>
          </p:cNvPr>
          <p:cNvSpPr>
            <a:spLocks noGrp="1"/>
          </p:cNvSpPr>
          <p:nvPr>
            <p:ph type="body" sz="quarter" idx="19" hasCustomPrompt="1"/>
          </p:nvPr>
        </p:nvSpPr>
        <p:spPr>
          <a:xfrm>
            <a:off x="758952" y="1964898"/>
            <a:ext cx="3858768" cy="731047"/>
          </a:xfrm>
          <a:prstGeom prst="rect">
            <a:avLst/>
          </a:prstGeom>
        </p:spPr>
        <p:txBody>
          <a:bodyPr lIns="0" tIns="0" rIns="0" bIns="0" anchor="b">
            <a:noAutofit/>
          </a:bodyPr>
          <a:lstStyle>
            <a:lvl1pPr marL="0" indent="0">
              <a:lnSpc>
                <a:spcPct val="10000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lvl="0"/>
            <a:r>
              <a:rPr lang="en-US" dirty="0"/>
              <a:t>This is what a two-line</a:t>
            </a:r>
            <a:br>
              <a:rPr lang="en-US" dirty="0"/>
            </a:br>
            <a:r>
              <a:rPr lang="en-US" dirty="0"/>
              <a:t>header looks like.</a:t>
            </a:r>
          </a:p>
        </p:txBody>
      </p:sp>
      <p:sp>
        <p:nvSpPr>
          <p:cNvPr id="4" name="Text Placeholder 10">
            <a:extLst>
              <a:ext uri="{FF2B5EF4-FFF2-40B4-BE49-F238E27FC236}">
                <a16:creationId xmlns:a16="http://schemas.microsoft.com/office/drawing/2014/main" id="{6813C499-EF0E-FEAC-A5CA-8331C9C083EF}"/>
              </a:ext>
            </a:extLst>
          </p:cNvPr>
          <p:cNvSpPr>
            <a:spLocks noGrp="1"/>
          </p:cNvSpPr>
          <p:nvPr>
            <p:ph type="body" sz="quarter" idx="20" hasCustomPrompt="1"/>
          </p:nvPr>
        </p:nvSpPr>
        <p:spPr>
          <a:xfrm>
            <a:off x="5390829" y="1964898"/>
            <a:ext cx="3858768" cy="731047"/>
          </a:xfrm>
          <a:prstGeom prst="rect">
            <a:avLst/>
          </a:prstGeom>
        </p:spPr>
        <p:txBody>
          <a:bodyPr lIns="0" tIns="0" rIns="0" bIns="0" anchor="b">
            <a:noAutofit/>
          </a:bodyPr>
          <a:lstStyle>
            <a:lvl1pPr marL="0" indent="0">
              <a:lnSpc>
                <a:spcPct val="10000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lvl="0"/>
            <a:r>
              <a:rPr lang="en-US" dirty="0"/>
              <a:t>This is what a two-line</a:t>
            </a:r>
            <a:br>
              <a:rPr lang="en-US" dirty="0"/>
            </a:br>
            <a:r>
              <a:rPr lang="en-US" dirty="0"/>
              <a:t>header looks like.</a:t>
            </a:r>
          </a:p>
        </p:txBody>
      </p:sp>
      <p:sp>
        <p:nvSpPr>
          <p:cNvPr id="5" name="Text Placeholder 10">
            <a:extLst>
              <a:ext uri="{FF2B5EF4-FFF2-40B4-BE49-F238E27FC236}">
                <a16:creationId xmlns:a16="http://schemas.microsoft.com/office/drawing/2014/main" id="{74B097D1-203E-D0E7-1B04-6752B64F0196}"/>
              </a:ext>
            </a:extLst>
          </p:cNvPr>
          <p:cNvSpPr>
            <a:spLocks noGrp="1"/>
          </p:cNvSpPr>
          <p:nvPr>
            <p:ph type="body" sz="quarter" idx="21" hasCustomPrompt="1"/>
          </p:nvPr>
        </p:nvSpPr>
        <p:spPr>
          <a:xfrm>
            <a:off x="10019656" y="1965960"/>
            <a:ext cx="3858768" cy="731047"/>
          </a:xfrm>
          <a:prstGeom prst="rect">
            <a:avLst/>
          </a:prstGeom>
        </p:spPr>
        <p:txBody>
          <a:bodyPr lIns="0" tIns="0" rIns="0" bIns="0" anchor="b">
            <a:noAutofit/>
          </a:bodyPr>
          <a:lstStyle>
            <a:lvl1pPr marL="0" indent="0">
              <a:lnSpc>
                <a:spcPct val="10000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This is what a two-line</a:t>
            </a:r>
            <a:br>
              <a:rPr lang="en-US" dirty="0"/>
            </a:br>
            <a:r>
              <a:rPr lang="en-US" dirty="0"/>
              <a:t>header looks like.</a:t>
            </a:r>
          </a:p>
        </p:txBody>
      </p:sp>
      <p:cxnSp>
        <p:nvCxnSpPr>
          <p:cNvPr id="6" name="Straight Connector 5">
            <a:extLst>
              <a:ext uri="{FF2B5EF4-FFF2-40B4-BE49-F238E27FC236}">
                <a16:creationId xmlns:a16="http://schemas.microsoft.com/office/drawing/2014/main" id="{3FA593F0-E22A-F366-FFD2-389AA34F7CE2}"/>
              </a:ext>
            </a:extLst>
          </p:cNvPr>
          <p:cNvCxnSpPr>
            <a:cxnSpLocks/>
          </p:cNvCxnSpPr>
          <p:nvPr userDrawn="1"/>
        </p:nvCxnSpPr>
        <p:spPr>
          <a:xfrm>
            <a:off x="758952" y="2910857"/>
            <a:ext cx="3858768"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FBDF561F-A270-1FDD-1EDB-8F39955BAC71}"/>
              </a:ext>
            </a:extLst>
          </p:cNvPr>
          <p:cNvCxnSpPr>
            <a:cxnSpLocks/>
          </p:cNvCxnSpPr>
          <p:nvPr userDrawn="1"/>
        </p:nvCxnSpPr>
        <p:spPr>
          <a:xfrm>
            <a:off x="5391912" y="2910857"/>
            <a:ext cx="3858768"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1DDBC018-D8A8-3A6B-462A-720125C6CF22}"/>
              </a:ext>
            </a:extLst>
          </p:cNvPr>
          <p:cNvCxnSpPr>
            <a:cxnSpLocks/>
          </p:cNvCxnSpPr>
          <p:nvPr userDrawn="1"/>
        </p:nvCxnSpPr>
        <p:spPr>
          <a:xfrm>
            <a:off x="10021824" y="2910857"/>
            <a:ext cx="3858768"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17" name="Slide Number Placeholder 5">
            <a:extLst>
              <a:ext uri="{FF2B5EF4-FFF2-40B4-BE49-F238E27FC236}">
                <a16:creationId xmlns:a16="http://schemas.microsoft.com/office/drawing/2014/main" id="{A8EA58AF-9288-DB35-E470-2B50D9E3405A}"/>
              </a:ext>
            </a:extLst>
          </p:cNvPr>
          <p:cNvSpPr>
            <a:spLocks noGrp="1"/>
          </p:cNvSpPr>
          <p:nvPr>
            <p:ph type="sldNum" sz="quarter" idx="4"/>
          </p:nvPr>
        </p:nvSpPr>
        <p:spPr>
          <a:xfrm>
            <a:off x="13136880" y="7772400"/>
            <a:ext cx="731520" cy="149771"/>
          </a:xfrm>
          <a:prstGeom prst="rect">
            <a:avLst/>
          </a:prstGeom>
        </p:spPr>
        <p:txBody>
          <a:bodyPr vert="horz" lIns="0" tIns="0" rIns="0" bIns="0" rtlCol="0" anchor="ctr"/>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sp>
        <p:nvSpPr>
          <p:cNvPr id="8" name="Picture Placeholder 7">
            <a:extLst>
              <a:ext uri="{FF2B5EF4-FFF2-40B4-BE49-F238E27FC236}">
                <a16:creationId xmlns:a16="http://schemas.microsoft.com/office/drawing/2014/main" id="{4E9B7FB1-5C94-E3DC-B8A3-559E3EAED3AF}"/>
              </a:ext>
            </a:extLst>
          </p:cNvPr>
          <p:cNvSpPr>
            <a:spLocks noGrp="1"/>
          </p:cNvSpPr>
          <p:nvPr>
            <p:ph type="pic" sz="quarter" idx="22"/>
          </p:nvPr>
        </p:nvSpPr>
        <p:spPr>
          <a:xfrm>
            <a:off x="0" y="6983174"/>
            <a:ext cx="14630400" cy="1246426"/>
          </a:xfrm>
          <a:prstGeom prst="rect">
            <a:avLst/>
          </a:prstGeom>
          <a:solidFill>
            <a:schemeClr val="bg2"/>
          </a:solidFill>
        </p:spPr>
        <p:txBody>
          <a:bodyPr/>
          <a:lstStyle>
            <a:lvl1pPr marL="0" indent="0">
              <a:buNone/>
              <a:defRPr/>
            </a:lvl1pPr>
          </a:lstStyle>
          <a:p>
            <a:endParaRPr lang="en-US" dirty="0"/>
          </a:p>
        </p:txBody>
      </p:sp>
      <p:sp>
        <p:nvSpPr>
          <p:cNvPr id="13" name="Title 1">
            <a:extLst>
              <a:ext uri="{FF2B5EF4-FFF2-40B4-BE49-F238E27FC236}">
                <a16:creationId xmlns:a16="http://schemas.microsoft.com/office/drawing/2014/main" id="{3C5D54BC-F8D8-FF9D-98B1-927DEE6CF3B2}"/>
              </a:ext>
            </a:extLst>
          </p:cNvPr>
          <p:cNvSpPr>
            <a:spLocks noGrp="1"/>
          </p:cNvSpPr>
          <p:nvPr>
            <p:ph type="title"/>
          </p:nvPr>
        </p:nvSpPr>
        <p:spPr>
          <a:xfrm>
            <a:off x="548640" y="274320"/>
            <a:ext cx="13322808" cy="987552"/>
          </a:xfr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dirty="0"/>
              <a:t>Click to edit Master title style</a:t>
            </a:r>
          </a:p>
        </p:txBody>
      </p:sp>
      <p:sp>
        <p:nvSpPr>
          <p:cNvPr id="14" name="Text Placeholder 6">
            <a:extLst>
              <a:ext uri="{FF2B5EF4-FFF2-40B4-BE49-F238E27FC236}">
                <a16:creationId xmlns:a16="http://schemas.microsoft.com/office/drawing/2014/main" id="{81A262EB-9D8F-FDEC-063D-C45043E0DDDF}"/>
              </a:ext>
            </a:extLst>
          </p:cNvPr>
          <p:cNvSpPr>
            <a:spLocks noGrp="1"/>
          </p:cNvSpPr>
          <p:nvPr>
            <p:ph type="body" sz="quarter" idx="11" hasCustomPrompt="1"/>
          </p:nvPr>
        </p:nvSpPr>
        <p:spPr>
          <a:xfrm>
            <a:off x="548640" y="1335024"/>
            <a:ext cx="13322300" cy="457200"/>
          </a:xfrm>
        </p:spPr>
        <p:txBody>
          <a:bodyPr/>
          <a:lstStyle>
            <a:lvl1pPr marL="0" indent="0">
              <a:buFontTx/>
              <a:buNone/>
              <a:defRPr sz="1600" b="0">
                <a:solidFill>
                  <a:schemeClr val="tx1"/>
                </a:solidFill>
              </a:defRPr>
            </a:lvl1pPr>
          </a:lstStyle>
          <a:p>
            <a:pPr lvl="0"/>
            <a:r>
              <a:rPr lang="en-US" dirty="0"/>
              <a:t>Click to edit Subtitle</a:t>
            </a:r>
          </a:p>
        </p:txBody>
      </p:sp>
    </p:spTree>
    <p:extLst>
      <p:ext uri="{BB962C8B-B14F-4D97-AF65-F5344CB8AC3E}">
        <p14:creationId xmlns:p14="http://schemas.microsoft.com/office/powerpoint/2010/main" val="4160851887"/>
      </p:ext>
    </p:extLst>
  </p:cSld>
  <p:clrMapOvr>
    <a:masterClrMapping/>
  </p:clrMapOvr>
  <p:extLst>
    <p:ext uri="{DCECCB84-F9BA-43D5-87BE-67443E8EF086}">
      <p15:sldGuideLst xmlns:p15="http://schemas.microsoft.com/office/powerpoint/2012/main">
        <p15:guide id="7" pos="2904" userDrawn="1">
          <p15:clr>
            <a:srgbClr val="FBAE40"/>
          </p15:clr>
        </p15:guide>
        <p15:guide id="8" pos="3384" userDrawn="1">
          <p15:clr>
            <a:srgbClr val="FBAE40"/>
          </p15:clr>
        </p15:guide>
        <p15:guide id="9" pos="5832" userDrawn="1">
          <p15:clr>
            <a:srgbClr val="FBAE40"/>
          </p15:clr>
        </p15:guide>
        <p15:guide id="10" pos="6307"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Column_Highlight">
    <p:bg>
      <p:bgPr>
        <a:solidFill>
          <a:schemeClr val="bg1"/>
        </a:solidFill>
        <a:effectLst/>
      </p:bgPr>
    </p:bg>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0D18B2C6-5976-1DA5-1B07-83D3815745E8}"/>
              </a:ext>
            </a:extLst>
          </p:cNvPr>
          <p:cNvSpPr>
            <a:spLocks noGrp="1"/>
          </p:cNvSpPr>
          <p:nvPr>
            <p:ph type="sldNum" sz="quarter" idx="4"/>
          </p:nvPr>
        </p:nvSpPr>
        <p:spPr>
          <a:xfrm>
            <a:off x="13136880" y="7772400"/>
            <a:ext cx="731520" cy="149771"/>
          </a:xfrm>
          <a:prstGeom prst="rect">
            <a:avLst/>
          </a:prstGeom>
        </p:spPr>
        <p:txBody>
          <a:bodyPr vert="horz" lIns="0" tIns="0" rIns="0" bIns="0" rtlCol="0" anchor="ctr"/>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sp>
        <p:nvSpPr>
          <p:cNvPr id="3" name="Rectangle 2">
            <a:extLst>
              <a:ext uri="{FF2B5EF4-FFF2-40B4-BE49-F238E27FC236}">
                <a16:creationId xmlns:a16="http://schemas.microsoft.com/office/drawing/2014/main" id="{5ABA0DBC-4714-0C2F-6193-469D98BFB5EB}"/>
              </a:ext>
            </a:extLst>
          </p:cNvPr>
          <p:cNvSpPr/>
          <p:nvPr userDrawn="1"/>
        </p:nvSpPr>
        <p:spPr>
          <a:xfrm>
            <a:off x="9578958" y="85060"/>
            <a:ext cx="5051442" cy="8177180"/>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dirty="0"/>
          </a:p>
        </p:txBody>
      </p:sp>
      <p:sp>
        <p:nvSpPr>
          <p:cNvPr id="15" name="Text Placeholder 10">
            <a:extLst>
              <a:ext uri="{FF2B5EF4-FFF2-40B4-BE49-F238E27FC236}">
                <a16:creationId xmlns:a16="http://schemas.microsoft.com/office/drawing/2014/main" id="{9F14A96C-2009-05AE-0B62-2D83AF0FF8D0}"/>
              </a:ext>
            </a:extLst>
          </p:cNvPr>
          <p:cNvSpPr>
            <a:spLocks noGrp="1"/>
          </p:cNvSpPr>
          <p:nvPr>
            <p:ph type="body" sz="quarter" idx="19" hasCustomPrompt="1"/>
          </p:nvPr>
        </p:nvSpPr>
        <p:spPr>
          <a:xfrm>
            <a:off x="758952" y="2356850"/>
            <a:ext cx="3858768" cy="634873"/>
          </a:xfrm>
          <a:prstGeom prst="rect">
            <a:avLst/>
          </a:prstGeom>
        </p:spPr>
        <p:txBody>
          <a:bodyPr lIns="0" tIns="0" rIns="0" bIns="0" anchor="b">
            <a:noAutofit/>
          </a:bodyPr>
          <a:lstStyle>
            <a:lvl1pPr marL="0" indent="0">
              <a:lnSpc>
                <a:spcPts val="204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Paragraph Header</a:t>
            </a:r>
          </a:p>
        </p:txBody>
      </p:sp>
      <p:sp>
        <p:nvSpPr>
          <p:cNvPr id="17" name="Text Placeholder 10">
            <a:extLst>
              <a:ext uri="{FF2B5EF4-FFF2-40B4-BE49-F238E27FC236}">
                <a16:creationId xmlns:a16="http://schemas.microsoft.com/office/drawing/2014/main" id="{9A94A7F2-989D-9237-BC80-040DA34EDCD3}"/>
              </a:ext>
            </a:extLst>
          </p:cNvPr>
          <p:cNvSpPr>
            <a:spLocks noGrp="1"/>
          </p:cNvSpPr>
          <p:nvPr>
            <p:ph type="body" sz="quarter" idx="20" hasCustomPrompt="1"/>
          </p:nvPr>
        </p:nvSpPr>
        <p:spPr>
          <a:xfrm>
            <a:off x="5394960" y="2356850"/>
            <a:ext cx="3858768" cy="634873"/>
          </a:xfrm>
          <a:prstGeom prst="rect">
            <a:avLst/>
          </a:prstGeom>
        </p:spPr>
        <p:txBody>
          <a:bodyPr lIns="0" tIns="0" rIns="0" bIns="0" anchor="b">
            <a:noAutofit/>
          </a:bodyPr>
          <a:lstStyle>
            <a:lvl1pPr marL="0" indent="0">
              <a:lnSpc>
                <a:spcPts val="204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Paragraph Header</a:t>
            </a:r>
          </a:p>
        </p:txBody>
      </p:sp>
      <p:sp>
        <p:nvSpPr>
          <p:cNvPr id="20" name="Text Placeholder 10">
            <a:extLst>
              <a:ext uri="{FF2B5EF4-FFF2-40B4-BE49-F238E27FC236}">
                <a16:creationId xmlns:a16="http://schemas.microsoft.com/office/drawing/2014/main" id="{2F5E6FF1-DBD4-B966-4E28-A0160422BBBD}"/>
              </a:ext>
            </a:extLst>
          </p:cNvPr>
          <p:cNvSpPr>
            <a:spLocks noGrp="1"/>
          </p:cNvSpPr>
          <p:nvPr>
            <p:ph type="body" sz="quarter" idx="21" hasCustomPrompt="1"/>
          </p:nvPr>
        </p:nvSpPr>
        <p:spPr>
          <a:xfrm>
            <a:off x="10021824" y="2356850"/>
            <a:ext cx="3858768" cy="634873"/>
          </a:xfrm>
          <a:prstGeom prst="rect">
            <a:avLst/>
          </a:prstGeom>
        </p:spPr>
        <p:txBody>
          <a:bodyPr lIns="0" tIns="0" rIns="0" bIns="0" anchor="b">
            <a:noAutofit/>
          </a:bodyPr>
          <a:lstStyle>
            <a:lvl1pPr marL="0" indent="0">
              <a:lnSpc>
                <a:spcPts val="204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Paragraph Header</a:t>
            </a:r>
          </a:p>
        </p:txBody>
      </p:sp>
      <p:sp>
        <p:nvSpPr>
          <p:cNvPr id="5" name="Content Placeholder 4">
            <a:extLst>
              <a:ext uri="{FF2B5EF4-FFF2-40B4-BE49-F238E27FC236}">
                <a16:creationId xmlns:a16="http://schemas.microsoft.com/office/drawing/2014/main" id="{D653404D-01A7-F4B5-3C58-1E5F4F66B1A4}"/>
              </a:ext>
            </a:extLst>
          </p:cNvPr>
          <p:cNvSpPr>
            <a:spLocks noGrp="1"/>
          </p:cNvSpPr>
          <p:nvPr>
            <p:ph sz="quarter" idx="22" hasCustomPrompt="1"/>
          </p:nvPr>
        </p:nvSpPr>
        <p:spPr>
          <a:xfrm>
            <a:off x="758952" y="3448467"/>
            <a:ext cx="3858768" cy="4095330"/>
          </a:xfrm>
        </p:spPr>
        <p:txBody>
          <a:bodyPr/>
          <a:lstStyle>
            <a:lvl3pPr marL="182880" indent="-182880">
              <a:defRPr sz="1600"/>
            </a:lvl3pPr>
            <a:lvl4pPr marL="411480" indent="-182880">
              <a:defRPr sz="1600"/>
            </a:lvl4pPr>
            <a:lvl5pPr marL="594360" indent="-164592">
              <a:defRPr sz="1400"/>
            </a:lvl5pPr>
          </a:lstStyle>
          <a:p>
            <a:pPr lvl="2"/>
            <a:r>
              <a:rPr lang="en-US" dirty="0"/>
              <a:t>First level</a:t>
            </a:r>
          </a:p>
          <a:p>
            <a:pPr lvl="3"/>
            <a:r>
              <a:rPr lang="en-US" dirty="0"/>
              <a:t>Second level</a:t>
            </a:r>
          </a:p>
          <a:p>
            <a:pPr lvl="4"/>
            <a:r>
              <a:rPr lang="en-US" dirty="0"/>
              <a:t>third level</a:t>
            </a:r>
          </a:p>
        </p:txBody>
      </p:sp>
      <p:sp>
        <p:nvSpPr>
          <p:cNvPr id="6" name="Content Placeholder 4">
            <a:extLst>
              <a:ext uri="{FF2B5EF4-FFF2-40B4-BE49-F238E27FC236}">
                <a16:creationId xmlns:a16="http://schemas.microsoft.com/office/drawing/2014/main" id="{93358336-6DEF-FCE5-C111-CAE86BD388CC}"/>
              </a:ext>
            </a:extLst>
          </p:cNvPr>
          <p:cNvSpPr>
            <a:spLocks noGrp="1"/>
          </p:cNvSpPr>
          <p:nvPr>
            <p:ph sz="quarter" idx="23" hasCustomPrompt="1"/>
          </p:nvPr>
        </p:nvSpPr>
        <p:spPr>
          <a:xfrm>
            <a:off x="5394960" y="3448467"/>
            <a:ext cx="3858768" cy="4095330"/>
          </a:xfrm>
        </p:spPr>
        <p:txBody>
          <a:bodyPr/>
          <a:lstStyle>
            <a:lvl3pPr marL="182880" indent="-182880">
              <a:defRPr sz="1600"/>
            </a:lvl3pPr>
            <a:lvl4pPr marL="411480" indent="-182880">
              <a:defRPr sz="1600"/>
            </a:lvl4pPr>
            <a:lvl5pPr marL="594360" indent="-164592">
              <a:defRPr sz="1400"/>
            </a:lvl5pPr>
          </a:lstStyle>
          <a:p>
            <a:pPr lvl="2"/>
            <a:r>
              <a:rPr lang="en-US" dirty="0"/>
              <a:t>First level</a:t>
            </a:r>
          </a:p>
          <a:p>
            <a:pPr lvl="3"/>
            <a:r>
              <a:rPr lang="en-US" dirty="0"/>
              <a:t>Second level</a:t>
            </a:r>
          </a:p>
          <a:p>
            <a:pPr lvl="4"/>
            <a:r>
              <a:rPr lang="en-US" dirty="0"/>
              <a:t>third level</a:t>
            </a:r>
          </a:p>
        </p:txBody>
      </p:sp>
      <p:sp>
        <p:nvSpPr>
          <p:cNvPr id="16" name="Content Placeholder 4">
            <a:extLst>
              <a:ext uri="{FF2B5EF4-FFF2-40B4-BE49-F238E27FC236}">
                <a16:creationId xmlns:a16="http://schemas.microsoft.com/office/drawing/2014/main" id="{0B4DBED2-B190-6240-DB73-82F85FAD5456}"/>
              </a:ext>
            </a:extLst>
          </p:cNvPr>
          <p:cNvSpPr>
            <a:spLocks noGrp="1"/>
          </p:cNvSpPr>
          <p:nvPr>
            <p:ph sz="quarter" idx="24" hasCustomPrompt="1"/>
          </p:nvPr>
        </p:nvSpPr>
        <p:spPr>
          <a:xfrm>
            <a:off x="10021824" y="3448467"/>
            <a:ext cx="3858768" cy="4095330"/>
          </a:xfrm>
        </p:spPr>
        <p:txBody>
          <a:bodyPr/>
          <a:lstStyle>
            <a:lvl3pPr marL="182880" indent="-182880">
              <a:defRPr sz="1600"/>
            </a:lvl3pPr>
            <a:lvl4pPr marL="411480" indent="-182880">
              <a:defRPr sz="1600"/>
            </a:lvl4pPr>
            <a:lvl5pPr marL="594360" indent="-164592">
              <a:defRPr sz="1400"/>
            </a:lvl5pPr>
          </a:lstStyle>
          <a:p>
            <a:pPr lvl="2"/>
            <a:r>
              <a:rPr lang="en-US" dirty="0"/>
              <a:t>First level</a:t>
            </a:r>
          </a:p>
          <a:p>
            <a:pPr lvl="3"/>
            <a:r>
              <a:rPr lang="en-US" dirty="0"/>
              <a:t>Second level</a:t>
            </a:r>
          </a:p>
          <a:p>
            <a:pPr lvl="4"/>
            <a:r>
              <a:rPr lang="en-US" dirty="0"/>
              <a:t>third level</a:t>
            </a:r>
          </a:p>
        </p:txBody>
      </p:sp>
      <p:cxnSp>
        <p:nvCxnSpPr>
          <p:cNvPr id="18" name="Straight Connector 17">
            <a:extLst>
              <a:ext uri="{FF2B5EF4-FFF2-40B4-BE49-F238E27FC236}">
                <a16:creationId xmlns:a16="http://schemas.microsoft.com/office/drawing/2014/main" id="{BDD9C6C6-243C-1E07-5C2A-0BE0A09C2855}"/>
              </a:ext>
            </a:extLst>
          </p:cNvPr>
          <p:cNvCxnSpPr>
            <a:cxnSpLocks/>
          </p:cNvCxnSpPr>
          <p:nvPr userDrawn="1"/>
        </p:nvCxnSpPr>
        <p:spPr>
          <a:xfrm>
            <a:off x="758952" y="3200400"/>
            <a:ext cx="3858768"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83601BF0-63CC-141D-0DCC-84057D0C96C3}"/>
              </a:ext>
            </a:extLst>
          </p:cNvPr>
          <p:cNvCxnSpPr>
            <a:cxnSpLocks/>
          </p:cNvCxnSpPr>
          <p:nvPr userDrawn="1"/>
        </p:nvCxnSpPr>
        <p:spPr>
          <a:xfrm>
            <a:off x="5391912" y="3200400"/>
            <a:ext cx="3858768"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F0BBD9D3-65FC-8CDA-AA86-394F047F50F8}"/>
              </a:ext>
            </a:extLst>
          </p:cNvPr>
          <p:cNvCxnSpPr>
            <a:cxnSpLocks/>
          </p:cNvCxnSpPr>
          <p:nvPr userDrawn="1"/>
        </p:nvCxnSpPr>
        <p:spPr>
          <a:xfrm>
            <a:off x="10021824" y="3200400"/>
            <a:ext cx="3858768"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4" name="Title 1">
            <a:extLst>
              <a:ext uri="{FF2B5EF4-FFF2-40B4-BE49-F238E27FC236}">
                <a16:creationId xmlns:a16="http://schemas.microsoft.com/office/drawing/2014/main" id="{A30A74D9-57AC-C54D-CB4F-20D50FF01241}"/>
              </a:ext>
            </a:extLst>
          </p:cNvPr>
          <p:cNvSpPr>
            <a:spLocks noGrp="1"/>
          </p:cNvSpPr>
          <p:nvPr>
            <p:ph type="title"/>
          </p:nvPr>
        </p:nvSpPr>
        <p:spPr>
          <a:xfrm>
            <a:off x="548640" y="274320"/>
            <a:ext cx="13322808" cy="987552"/>
          </a:xfr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dirty="0"/>
              <a:t>Click to edit Master title style</a:t>
            </a:r>
          </a:p>
        </p:txBody>
      </p:sp>
      <p:sp>
        <p:nvSpPr>
          <p:cNvPr id="7" name="Text Placeholder 6">
            <a:extLst>
              <a:ext uri="{FF2B5EF4-FFF2-40B4-BE49-F238E27FC236}">
                <a16:creationId xmlns:a16="http://schemas.microsoft.com/office/drawing/2014/main" id="{8FEC2C23-E194-28E7-15D0-2681921961FA}"/>
              </a:ext>
            </a:extLst>
          </p:cNvPr>
          <p:cNvSpPr>
            <a:spLocks noGrp="1"/>
          </p:cNvSpPr>
          <p:nvPr>
            <p:ph type="body" sz="quarter" idx="11" hasCustomPrompt="1"/>
          </p:nvPr>
        </p:nvSpPr>
        <p:spPr>
          <a:xfrm>
            <a:off x="548640" y="1335024"/>
            <a:ext cx="13322300" cy="457200"/>
          </a:xfrm>
        </p:spPr>
        <p:txBody>
          <a:bodyPr/>
          <a:lstStyle>
            <a:lvl1pPr marL="0" indent="0">
              <a:buFontTx/>
              <a:buNone/>
              <a:defRPr sz="1600" b="0">
                <a:solidFill>
                  <a:schemeClr val="tx1"/>
                </a:solidFill>
              </a:defRPr>
            </a:lvl1pPr>
          </a:lstStyle>
          <a:p>
            <a:pPr lvl="0"/>
            <a:r>
              <a:rPr lang="en-US" dirty="0"/>
              <a:t>Click to edit Subtitle</a:t>
            </a:r>
          </a:p>
        </p:txBody>
      </p:sp>
    </p:spTree>
    <p:extLst>
      <p:ext uri="{BB962C8B-B14F-4D97-AF65-F5344CB8AC3E}">
        <p14:creationId xmlns:p14="http://schemas.microsoft.com/office/powerpoint/2010/main" val="2373023148"/>
      </p:ext>
    </p:extLst>
  </p:cSld>
  <p:clrMapOvr>
    <a:masterClrMapping/>
  </p:clrMapOvr>
  <p:extLst>
    <p:ext uri="{DCECCB84-F9BA-43D5-87BE-67443E8EF086}">
      <p15:sldGuideLst xmlns:p15="http://schemas.microsoft.com/office/powerpoint/2012/main">
        <p15:guide id="2" pos="480" userDrawn="1">
          <p15:clr>
            <a:srgbClr val="FBAE40"/>
          </p15:clr>
        </p15:guide>
        <p15:guide id="7" pos="2909" userDrawn="1">
          <p15:clr>
            <a:srgbClr val="FBAE40"/>
          </p15:clr>
        </p15:guide>
        <p15:guide id="8" pos="3384" userDrawn="1">
          <p15:clr>
            <a:srgbClr val="FBAE40"/>
          </p15:clr>
        </p15:guide>
        <p15:guide id="9" pos="5832" userDrawn="1">
          <p15:clr>
            <a:srgbClr val="FBAE40"/>
          </p15:clr>
        </p15:guide>
        <p15:guide id="10" pos="6307"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Column_Highlight_Image">
    <p:bg>
      <p:bgPr>
        <a:solidFill>
          <a:schemeClr val="bg1"/>
        </a:solidFill>
        <a:effectLst/>
      </p:bgPr>
    </p:bg>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E2EDA550-64AA-D6C4-6BE4-9CC110E5AA0F}"/>
              </a:ext>
            </a:extLst>
          </p:cNvPr>
          <p:cNvSpPr>
            <a:spLocks noGrp="1"/>
          </p:cNvSpPr>
          <p:nvPr>
            <p:ph type="sldNum" sz="quarter" idx="4"/>
          </p:nvPr>
        </p:nvSpPr>
        <p:spPr>
          <a:xfrm>
            <a:off x="13136880" y="7772400"/>
            <a:ext cx="731520" cy="149771"/>
          </a:xfrm>
          <a:prstGeom prst="rect">
            <a:avLst/>
          </a:prstGeom>
        </p:spPr>
        <p:txBody>
          <a:bodyPr vert="horz" lIns="0" tIns="0" rIns="0" bIns="0" rtlCol="0" anchor="ctr"/>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sp>
        <p:nvSpPr>
          <p:cNvPr id="2" name="Rectangle 1">
            <a:extLst>
              <a:ext uri="{FF2B5EF4-FFF2-40B4-BE49-F238E27FC236}">
                <a16:creationId xmlns:a16="http://schemas.microsoft.com/office/drawing/2014/main" id="{BD70E1CF-D480-C8CF-0991-29B873647FAA}"/>
              </a:ext>
            </a:extLst>
          </p:cNvPr>
          <p:cNvSpPr/>
          <p:nvPr userDrawn="1"/>
        </p:nvSpPr>
        <p:spPr>
          <a:xfrm>
            <a:off x="9578961" y="85060"/>
            <a:ext cx="5051442" cy="8152163"/>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dirty="0"/>
          </a:p>
        </p:txBody>
      </p:sp>
      <p:sp>
        <p:nvSpPr>
          <p:cNvPr id="13" name="Picture Placeholder 12">
            <a:extLst>
              <a:ext uri="{FF2B5EF4-FFF2-40B4-BE49-F238E27FC236}">
                <a16:creationId xmlns:a16="http://schemas.microsoft.com/office/drawing/2014/main" id="{0DCBF381-B923-B534-18B2-8F4D3972DDB6}"/>
              </a:ext>
            </a:extLst>
          </p:cNvPr>
          <p:cNvSpPr>
            <a:spLocks noGrp="1"/>
          </p:cNvSpPr>
          <p:nvPr>
            <p:ph type="pic" sz="quarter" idx="21"/>
          </p:nvPr>
        </p:nvSpPr>
        <p:spPr>
          <a:xfrm>
            <a:off x="9578958" y="85059"/>
            <a:ext cx="5051442" cy="8152163"/>
          </a:xfrm>
          <a:prstGeom prst="rect">
            <a:avLst/>
          </a:prstGeom>
        </p:spPr>
        <p:txBody>
          <a:bodyPr/>
          <a:lstStyle>
            <a:lvl1pPr marL="0" indent="0">
              <a:buNone/>
              <a:defRPr/>
            </a:lvl1pPr>
          </a:lstStyle>
          <a:p>
            <a:endParaRPr lang="en-US" dirty="0"/>
          </a:p>
        </p:txBody>
      </p:sp>
      <p:sp>
        <p:nvSpPr>
          <p:cNvPr id="9" name="Text Placeholder 10">
            <a:extLst>
              <a:ext uri="{FF2B5EF4-FFF2-40B4-BE49-F238E27FC236}">
                <a16:creationId xmlns:a16="http://schemas.microsoft.com/office/drawing/2014/main" id="{64AE2908-A9D4-1C15-8D0F-3FB1D19DE71E}"/>
              </a:ext>
            </a:extLst>
          </p:cNvPr>
          <p:cNvSpPr>
            <a:spLocks noGrp="1"/>
          </p:cNvSpPr>
          <p:nvPr>
            <p:ph type="body" sz="quarter" idx="19" hasCustomPrompt="1"/>
          </p:nvPr>
        </p:nvSpPr>
        <p:spPr>
          <a:xfrm>
            <a:off x="758952" y="2356850"/>
            <a:ext cx="3858768" cy="634873"/>
          </a:xfrm>
          <a:prstGeom prst="rect">
            <a:avLst/>
          </a:prstGeom>
        </p:spPr>
        <p:txBody>
          <a:bodyPr lIns="0" tIns="0" rIns="0" bIns="0" anchor="b">
            <a:noAutofit/>
          </a:bodyPr>
          <a:lstStyle>
            <a:lvl1pPr marL="0" indent="0">
              <a:lnSpc>
                <a:spcPts val="204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Paragraph Header</a:t>
            </a:r>
          </a:p>
        </p:txBody>
      </p:sp>
      <p:sp>
        <p:nvSpPr>
          <p:cNvPr id="11" name="Text Placeholder 10">
            <a:extLst>
              <a:ext uri="{FF2B5EF4-FFF2-40B4-BE49-F238E27FC236}">
                <a16:creationId xmlns:a16="http://schemas.microsoft.com/office/drawing/2014/main" id="{A300749E-1F8C-F3E1-07AD-FABB29889582}"/>
              </a:ext>
            </a:extLst>
          </p:cNvPr>
          <p:cNvSpPr>
            <a:spLocks noGrp="1"/>
          </p:cNvSpPr>
          <p:nvPr>
            <p:ph type="body" sz="quarter" idx="20" hasCustomPrompt="1"/>
          </p:nvPr>
        </p:nvSpPr>
        <p:spPr>
          <a:xfrm>
            <a:off x="5394960" y="2356850"/>
            <a:ext cx="3858768" cy="634873"/>
          </a:xfrm>
          <a:prstGeom prst="rect">
            <a:avLst/>
          </a:prstGeom>
        </p:spPr>
        <p:txBody>
          <a:bodyPr lIns="0" tIns="0" rIns="0" bIns="0" anchor="b">
            <a:noAutofit/>
          </a:bodyPr>
          <a:lstStyle>
            <a:lvl1pPr marL="0" indent="0">
              <a:lnSpc>
                <a:spcPts val="204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Paragraph Header</a:t>
            </a:r>
          </a:p>
        </p:txBody>
      </p:sp>
      <p:sp>
        <p:nvSpPr>
          <p:cNvPr id="12" name="Content Placeholder 4">
            <a:extLst>
              <a:ext uri="{FF2B5EF4-FFF2-40B4-BE49-F238E27FC236}">
                <a16:creationId xmlns:a16="http://schemas.microsoft.com/office/drawing/2014/main" id="{19746523-4BC8-025B-9F32-4DEFFBD7CE67}"/>
              </a:ext>
            </a:extLst>
          </p:cNvPr>
          <p:cNvSpPr>
            <a:spLocks noGrp="1"/>
          </p:cNvSpPr>
          <p:nvPr>
            <p:ph sz="quarter" idx="22" hasCustomPrompt="1"/>
          </p:nvPr>
        </p:nvSpPr>
        <p:spPr>
          <a:xfrm>
            <a:off x="758952" y="3448467"/>
            <a:ext cx="3858768" cy="4095330"/>
          </a:xfrm>
        </p:spPr>
        <p:txBody>
          <a:bodyPr/>
          <a:lstStyle>
            <a:lvl3pPr marL="182880" indent="-182880">
              <a:defRPr sz="1600"/>
            </a:lvl3pPr>
            <a:lvl4pPr marL="411480" indent="-182880">
              <a:defRPr sz="1600"/>
            </a:lvl4pPr>
            <a:lvl5pPr marL="594360" indent="-164592">
              <a:defRPr sz="1400"/>
            </a:lvl5pPr>
          </a:lstStyle>
          <a:p>
            <a:pPr lvl="2"/>
            <a:r>
              <a:rPr lang="en-US" dirty="0"/>
              <a:t>First level</a:t>
            </a:r>
          </a:p>
          <a:p>
            <a:pPr lvl="3"/>
            <a:r>
              <a:rPr lang="en-US" dirty="0"/>
              <a:t>Second level</a:t>
            </a:r>
          </a:p>
          <a:p>
            <a:pPr lvl="4"/>
            <a:r>
              <a:rPr lang="en-US" dirty="0"/>
              <a:t>third level</a:t>
            </a:r>
          </a:p>
        </p:txBody>
      </p:sp>
      <p:sp>
        <p:nvSpPr>
          <p:cNvPr id="15" name="Content Placeholder 4">
            <a:extLst>
              <a:ext uri="{FF2B5EF4-FFF2-40B4-BE49-F238E27FC236}">
                <a16:creationId xmlns:a16="http://schemas.microsoft.com/office/drawing/2014/main" id="{14EA2BDA-A79B-04EA-4513-BC62E5BFDCB5}"/>
              </a:ext>
            </a:extLst>
          </p:cNvPr>
          <p:cNvSpPr>
            <a:spLocks noGrp="1"/>
          </p:cNvSpPr>
          <p:nvPr>
            <p:ph sz="quarter" idx="23" hasCustomPrompt="1"/>
          </p:nvPr>
        </p:nvSpPr>
        <p:spPr>
          <a:xfrm>
            <a:off x="5394960" y="3448467"/>
            <a:ext cx="3858768" cy="4095330"/>
          </a:xfrm>
        </p:spPr>
        <p:txBody>
          <a:bodyPr/>
          <a:lstStyle>
            <a:lvl3pPr marL="182880" indent="-182880">
              <a:defRPr sz="1600"/>
            </a:lvl3pPr>
            <a:lvl4pPr marL="411480" indent="-182880">
              <a:defRPr sz="1600"/>
            </a:lvl4pPr>
            <a:lvl5pPr marL="594360" indent="-164592">
              <a:defRPr sz="1400"/>
            </a:lvl5pPr>
          </a:lstStyle>
          <a:p>
            <a:pPr lvl="2"/>
            <a:r>
              <a:rPr lang="en-US" dirty="0"/>
              <a:t>First level</a:t>
            </a:r>
          </a:p>
          <a:p>
            <a:pPr lvl="3"/>
            <a:r>
              <a:rPr lang="en-US" dirty="0"/>
              <a:t>Second level</a:t>
            </a:r>
          </a:p>
          <a:p>
            <a:pPr lvl="4"/>
            <a:r>
              <a:rPr lang="en-US" dirty="0"/>
              <a:t>third level</a:t>
            </a:r>
          </a:p>
        </p:txBody>
      </p:sp>
      <p:cxnSp>
        <p:nvCxnSpPr>
          <p:cNvPr id="16" name="Straight Connector 15">
            <a:extLst>
              <a:ext uri="{FF2B5EF4-FFF2-40B4-BE49-F238E27FC236}">
                <a16:creationId xmlns:a16="http://schemas.microsoft.com/office/drawing/2014/main" id="{0DD30428-9529-46CF-3BC8-AFDE91E9A4DF}"/>
              </a:ext>
            </a:extLst>
          </p:cNvPr>
          <p:cNvCxnSpPr>
            <a:cxnSpLocks/>
          </p:cNvCxnSpPr>
          <p:nvPr userDrawn="1"/>
        </p:nvCxnSpPr>
        <p:spPr>
          <a:xfrm>
            <a:off x="758952" y="3200400"/>
            <a:ext cx="3858768"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00040C93-1D40-92EC-6E99-CF8DA3F45498}"/>
              </a:ext>
            </a:extLst>
          </p:cNvPr>
          <p:cNvCxnSpPr>
            <a:cxnSpLocks/>
          </p:cNvCxnSpPr>
          <p:nvPr userDrawn="1"/>
        </p:nvCxnSpPr>
        <p:spPr>
          <a:xfrm>
            <a:off x="5391912" y="3200400"/>
            <a:ext cx="3858768"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4" name="Title 1">
            <a:extLst>
              <a:ext uri="{FF2B5EF4-FFF2-40B4-BE49-F238E27FC236}">
                <a16:creationId xmlns:a16="http://schemas.microsoft.com/office/drawing/2014/main" id="{845D2A12-54A5-4A90-605D-09FE7173A097}"/>
              </a:ext>
            </a:extLst>
          </p:cNvPr>
          <p:cNvSpPr>
            <a:spLocks noGrp="1"/>
          </p:cNvSpPr>
          <p:nvPr>
            <p:ph type="title"/>
          </p:nvPr>
        </p:nvSpPr>
        <p:spPr>
          <a:xfrm>
            <a:off x="548640" y="274320"/>
            <a:ext cx="13322808" cy="987552"/>
          </a:xfr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dirty="0"/>
              <a:t>Click to edit Master title style</a:t>
            </a:r>
          </a:p>
        </p:txBody>
      </p:sp>
      <p:sp>
        <p:nvSpPr>
          <p:cNvPr id="5" name="Text Placeholder 6">
            <a:extLst>
              <a:ext uri="{FF2B5EF4-FFF2-40B4-BE49-F238E27FC236}">
                <a16:creationId xmlns:a16="http://schemas.microsoft.com/office/drawing/2014/main" id="{187FA5C5-9CF3-114E-252C-684A85FEE271}"/>
              </a:ext>
            </a:extLst>
          </p:cNvPr>
          <p:cNvSpPr>
            <a:spLocks noGrp="1"/>
          </p:cNvSpPr>
          <p:nvPr>
            <p:ph type="body" sz="quarter" idx="11" hasCustomPrompt="1"/>
          </p:nvPr>
        </p:nvSpPr>
        <p:spPr>
          <a:xfrm>
            <a:off x="548640" y="1335024"/>
            <a:ext cx="13322300" cy="457200"/>
          </a:xfrm>
        </p:spPr>
        <p:txBody>
          <a:bodyPr/>
          <a:lstStyle>
            <a:lvl1pPr marL="0" indent="0">
              <a:buFontTx/>
              <a:buNone/>
              <a:defRPr sz="1600" b="0">
                <a:solidFill>
                  <a:schemeClr val="tx1"/>
                </a:solidFill>
              </a:defRPr>
            </a:lvl1pPr>
          </a:lstStyle>
          <a:p>
            <a:pPr lvl="0"/>
            <a:r>
              <a:rPr lang="en-US" dirty="0"/>
              <a:t>Click to edit Subtitle</a:t>
            </a:r>
          </a:p>
        </p:txBody>
      </p:sp>
    </p:spTree>
    <p:extLst>
      <p:ext uri="{BB962C8B-B14F-4D97-AF65-F5344CB8AC3E}">
        <p14:creationId xmlns:p14="http://schemas.microsoft.com/office/powerpoint/2010/main" val="3635544733"/>
      </p:ext>
    </p:extLst>
  </p:cSld>
  <p:clrMapOvr>
    <a:masterClrMapping/>
  </p:clrMapOvr>
  <p:extLst>
    <p:ext uri="{DCECCB84-F9BA-43D5-87BE-67443E8EF086}">
      <p15:sldGuideLst xmlns:p15="http://schemas.microsoft.com/office/powerpoint/2012/main">
        <p15:guide id="2" pos="480" userDrawn="1">
          <p15:clr>
            <a:srgbClr val="FBAE40"/>
          </p15:clr>
        </p15:guide>
        <p15:guide id="7" pos="2909" userDrawn="1">
          <p15:clr>
            <a:srgbClr val="FBAE40"/>
          </p15:clr>
        </p15:guide>
        <p15:guide id="8" pos="3384" userDrawn="1">
          <p15:clr>
            <a:srgbClr val="FBAE40"/>
          </p15:clr>
        </p15:guide>
        <p15:guide id="9" pos="5832" userDrawn="1">
          <p15:clr>
            <a:srgbClr val="FBAE40"/>
          </p15:clr>
        </p15:guide>
        <p15:guide id="10" pos="6312"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Column">
    <p:bg>
      <p:bgPr>
        <a:solidFill>
          <a:schemeClr val="bg1"/>
        </a:solid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39508ED-94FC-172A-E3A4-13E4FD1B268F}"/>
              </a:ext>
            </a:extLst>
          </p:cNvPr>
          <p:cNvCxnSpPr>
            <a:cxnSpLocks/>
          </p:cNvCxnSpPr>
          <p:nvPr userDrawn="1"/>
        </p:nvCxnSpPr>
        <p:spPr>
          <a:xfrm>
            <a:off x="762000" y="3210115"/>
            <a:ext cx="2761488"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326C44FF-1D3E-FD3A-A8AA-6BF362D9D1EA}"/>
              </a:ext>
            </a:extLst>
          </p:cNvPr>
          <p:cNvCxnSpPr>
            <a:cxnSpLocks/>
          </p:cNvCxnSpPr>
          <p:nvPr userDrawn="1"/>
        </p:nvCxnSpPr>
        <p:spPr>
          <a:xfrm>
            <a:off x="4214553" y="3210115"/>
            <a:ext cx="2761488"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9B9E39BC-0598-4426-38CD-3A3F01094184}"/>
              </a:ext>
            </a:extLst>
          </p:cNvPr>
          <p:cNvCxnSpPr>
            <a:cxnSpLocks/>
          </p:cNvCxnSpPr>
          <p:nvPr userDrawn="1"/>
        </p:nvCxnSpPr>
        <p:spPr>
          <a:xfrm>
            <a:off x="7667106" y="3210115"/>
            <a:ext cx="2761488"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38DC2E7B-2AB8-392B-B9AE-6E018B596B54}"/>
              </a:ext>
            </a:extLst>
          </p:cNvPr>
          <p:cNvCxnSpPr>
            <a:cxnSpLocks/>
          </p:cNvCxnSpPr>
          <p:nvPr userDrawn="1"/>
        </p:nvCxnSpPr>
        <p:spPr>
          <a:xfrm>
            <a:off x="11119659" y="3210115"/>
            <a:ext cx="2761488"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3" name="Slide Number Placeholder 5">
            <a:extLst>
              <a:ext uri="{FF2B5EF4-FFF2-40B4-BE49-F238E27FC236}">
                <a16:creationId xmlns:a16="http://schemas.microsoft.com/office/drawing/2014/main" id="{4BED8517-3B1A-D558-515B-0E2BDF52149E}"/>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sp>
        <p:nvSpPr>
          <p:cNvPr id="5" name="Text Placeholder 10">
            <a:extLst>
              <a:ext uri="{FF2B5EF4-FFF2-40B4-BE49-F238E27FC236}">
                <a16:creationId xmlns:a16="http://schemas.microsoft.com/office/drawing/2014/main" id="{67A81427-B835-1858-70BD-0CB80A148401}"/>
              </a:ext>
            </a:extLst>
          </p:cNvPr>
          <p:cNvSpPr>
            <a:spLocks noGrp="1"/>
          </p:cNvSpPr>
          <p:nvPr>
            <p:ph type="body" sz="quarter" idx="19" hasCustomPrompt="1"/>
          </p:nvPr>
        </p:nvSpPr>
        <p:spPr>
          <a:xfrm>
            <a:off x="762000" y="2223856"/>
            <a:ext cx="2761488" cy="756894"/>
          </a:xfrm>
          <a:prstGeom prst="rect">
            <a:avLst/>
          </a:prstGeom>
        </p:spPr>
        <p:txBody>
          <a:bodyPr lIns="0" tIns="0" rIns="0" bIns="0" anchor="b">
            <a:noAutofit/>
          </a:bodyPr>
          <a:lstStyle>
            <a:lvl1pPr marL="0" indent="0">
              <a:lnSpc>
                <a:spcPct val="100000"/>
              </a:lnSpc>
              <a:spcBef>
                <a:spcPts val="0"/>
              </a:spcBef>
              <a:buNone/>
              <a:defRPr sz="2000" b="0" i="0">
                <a:solidFill>
                  <a:schemeClr val="accent1"/>
                </a:solidFill>
                <a:latin typeface="Arial" panose="020B0604020202020204" pitchFamily="34" charset="0"/>
                <a:cs typeface="Arial" panose="020B0604020202020204" pitchFamily="34" charset="0"/>
              </a:defRPr>
            </a:lvl1pPr>
          </a:lstStyle>
          <a:p>
            <a:pPr lvl="0"/>
            <a:r>
              <a:rPr lang="en-US" dirty="0"/>
              <a:t>This is what a two-line</a:t>
            </a:r>
            <a:br>
              <a:rPr lang="en-US" dirty="0"/>
            </a:br>
            <a:r>
              <a:rPr lang="en-US" dirty="0"/>
              <a:t>header looks like.</a:t>
            </a:r>
          </a:p>
        </p:txBody>
      </p:sp>
      <p:sp>
        <p:nvSpPr>
          <p:cNvPr id="6" name="Text Placeholder 10">
            <a:extLst>
              <a:ext uri="{FF2B5EF4-FFF2-40B4-BE49-F238E27FC236}">
                <a16:creationId xmlns:a16="http://schemas.microsoft.com/office/drawing/2014/main" id="{1BD42F42-F127-A95F-2A64-1E6EB695ABC2}"/>
              </a:ext>
            </a:extLst>
          </p:cNvPr>
          <p:cNvSpPr>
            <a:spLocks noGrp="1"/>
          </p:cNvSpPr>
          <p:nvPr>
            <p:ph type="body" sz="quarter" idx="20" hasCustomPrompt="1"/>
          </p:nvPr>
        </p:nvSpPr>
        <p:spPr>
          <a:xfrm>
            <a:off x="4214368" y="2223856"/>
            <a:ext cx="2761488" cy="756894"/>
          </a:xfrm>
          <a:prstGeom prst="rect">
            <a:avLst/>
          </a:prstGeom>
        </p:spPr>
        <p:txBody>
          <a:bodyPr lIns="0" tIns="0" rIns="0" bIns="0" anchor="b">
            <a:noAutofit/>
          </a:bodyPr>
          <a:lstStyle>
            <a:lvl1pPr marL="0" indent="0">
              <a:lnSpc>
                <a:spcPts val="204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This is what a two-line</a:t>
            </a:r>
            <a:br>
              <a:rPr lang="en-US" dirty="0"/>
            </a:br>
            <a:r>
              <a:rPr lang="en-US" dirty="0"/>
              <a:t>header looks like.</a:t>
            </a:r>
          </a:p>
        </p:txBody>
      </p:sp>
      <p:sp>
        <p:nvSpPr>
          <p:cNvPr id="8" name="Text Placeholder 10">
            <a:extLst>
              <a:ext uri="{FF2B5EF4-FFF2-40B4-BE49-F238E27FC236}">
                <a16:creationId xmlns:a16="http://schemas.microsoft.com/office/drawing/2014/main" id="{52432A13-23CA-3591-AB5F-E81CB2F6A105}"/>
              </a:ext>
            </a:extLst>
          </p:cNvPr>
          <p:cNvSpPr>
            <a:spLocks noGrp="1"/>
          </p:cNvSpPr>
          <p:nvPr>
            <p:ph type="body" sz="quarter" idx="21" hasCustomPrompt="1"/>
          </p:nvPr>
        </p:nvSpPr>
        <p:spPr>
          <a:xfrm>
            <a:off x="7666736" y="2223856"/>
            <a:ext cx="2761488" cy="756894"/>
          </a:xfrm>
          <a:prstGeom prst="rect">
            <a:avLst/>
          </a:prstGeom>
        </p:spPr>
        <p:txBody>
          <a:bodyPr lIns="0" tIns="0" rIns="0" bIns="0" anchor="b">
            <a:noAutofit/>
          </a:bodyPr>
          <a:lstStyle>
            <a:lvl1pPr marL="0" indent="0">
              <a:lnSpc>
                <a:spcPts val="204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This is what a two-line</a:t>
            </a:r>
            <a:br>
              <a:rPr lang="en-US" dirty="0"/>
            </a:br>
            <a:r>
              <a:rPr lang="en-US" dirty="0"/>
              <a:t>header looks like.</a:t>
            </a:r>
          </a:p>
        </p:txBody>
      </p:sp>
      <p:sp>
        <p:nvSpPr>
          <p:cNvPr id="9" name="Text Placeholder 10">
            <a:extLst>
              <a:ext uri="{FF2B5EF4-FFF2-40B4-BE49-F238E27FC236}">
                <a16:creationId xmlns:a16="http://schemas.microsoft.com/office/drawing/2014/main" id="{4B9772AE-DFCE-480D-E343-1D43363CF218}"/>
              </a:ext>
            </a:extLst>
          </p:cNvPr>
          <p:cNvSpPr>
            <a:spLocks noGrp="1"/>
          </p:cNvSpPr>
          <p:nvPr>
            <p:ph type="body" sz="quarter" idx="23" hasCustomPrompt="1"/>
          </p:nvPr>
        </p:nvSpPr>
        <p:spPr>
          <a:xfrm>
            <a:off x="11119104" y="2223856"/>
            <a:ext cx="2761488" cy="756894"/>
          </a:xfrm>
          <a:prstGeom prst="rect">
            <a:avLst/>
          </a:prstGeom>
        </p:spPr>
        <p:txBody>
          <a:bodyPr lIns="0" tIns="0" rIns="0" bIns="0" anchor="b">
            <a:noAutofit/>
          </a:bodyPr>
          <a:lstStyle>
            <a:lvl1pPr marL="0" indent="0">
              <a:lnSpc>
                <a:spcPts val="204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This is what a two-line</a:t>
            </a:r>
            <a:br>
              <a:rPr lang="en-US" dirty="0"/>
            </a:br>
            <a:r>
              <a:rPr lang="en-US" dirty="0"/>
              <a:t>header looks like.</a:t>
            </a:r>
          </a:p>
        </p:txBody>
      </p:sp>
      <p:sp>
        <p:nvSpPr>
          <p:cNvPr id="10" name="Text Placeholder 10">
            <a:extLst>
              <a:ext uri="{FF2B5EF4-FFF2-40B4-BE49-F238E27FC236}">
                <a16:creationId xmlns:a16="http://schemas.microsoft.com/office/drawing/2014/main" id="{2B8874C1-8B8A-9B73-E44D-4A93FFA86E2D}"/>
              </a:ext>
            </a:extLst>
          </p:cNvPr>
          <p:cNvSpPr>
            <a:spLocks noGrp="1"/>
          </p:cNvSpPr>
          <p:nvPr>
            <p:ph type="body" sz="quarter" idx="15" hasCustomPrompt="1"/>
          </p:nvPr>
        </p:nvSpPr>
        <p:spPr>
          <a:xfrm>
            <a:off x="762000" y="3438144"/>
            <a:ext cx="2761488" cy="2978192"/>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dirty="0"/>
              <a:t>This is placeholder content for paragraph. Do not adjust width or spacing between columns that will lead to the page feeling tight and content less legible. </a:t>
            </a:r>
          </a:p>
        </p:txBody>
      </p:sp>
      <p:sp>
        <p:nvSpPr>
          <p:cNvPr id="11" name="Text Placeholder 10">
            <a:extLst>
              <a:ext uri="{FF2B5EF4-FFF2-40B4-BE49-F238E27FC236}">
                <a16:creationId xmlns:a16="http://schemas.microsoft.com/office/drawing/2014/main" id="{B29DA183-121D-1C20-065E-95BA5AF781FE}"/>
              </a:ext>
            </a:extLst>
          </p:cNvPr>
          <p:cNvSpPr>
            <a:spLocks noGrp="1"/>
          </p:cNvSpPr>
          <p:nvPr>
            <p:ph type="body" sz="quarter" idx="16" hasCustomPrompt="1"/>
          </p:nvPr>
        </p:nvSpPr>
        <p:spPr>
          <a:xfrm>
            <a:off x="7666736" y="3438144"/>
            <a:ext cx="2761488" cy="2978192"/>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dirty="0"/>
              <a:t>This is placeholder content for paragraph. Do not adjust width or spacing between columns that will lead to the page feeling tight and content less legible. </a:t>
            </a:r>
          </a:p>
        </p:txBody>
      </p:sp>
      <p:sp>
        <p:nvSpPr>
          <p:cNvPr id="15" name="Text Placeholder 10">
            <a:extLst>
              <a:ext uri="{FF2B5EF4-FFF2-40B4-BE49-F238E27FC236}">
                <a16:creationId xmlns:a16="http://schemas.microsoft.com/office/drawing/2014/main" id="{4CD3A257-1558-16F3-4925-F91E13D025C3}"/>
              </a:ext>
            </a:extLst>
          </p:cNvPr>
          <p:cNvSpPr>
            <a:spLocks noGrp="1"/>
          </p:cNvSpPr>
          <p:nvPr>
            <p:ph type="body" sz="quarter" idx="17" hasCustomPrompt="1"/>
          </p:nvPr>
        </p:nvSpPr>
        <p:spPr>
          <a:xfrm>
            <a:off x="4214368" y="3438144"/>
            <a:ext cx="2761488" cy="2978192"/>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dirty="0"/>
              <a:t>This is placeholder content for paragraph. Do not adjust width or spacing between columns that will lead to the page feeling tight and content less legible. </a:t>
            </a:r>
          </a:p>
        </p:txBody>
      </p:sp>
      <p:sp>
        <p:nvSpPr>
          <p:cNvPr id="16" name="Text Placeholder 10">
            <a:extLst>
              <a:ext uri="{FF2B5EF4-FFF2-40B4-BE49-F238E27FC236}">
                <a16:creationId xmlns:a16="http://schemas.microsoft.com/office/drawing/2014/main" id="{840E50F2-2A61-98D9-F0CB-28099E7D173E}"/>
              </a:ext>
            </a:extLst>
          </p:cNvPr>
          <p:cNvSpPr>
            <a:spLocks noGrp="1"/>
          </p:cNvSpPr>
          <p:nvPr>
            <p:ph type="body" sz="quarter" idx="22" hasCustomPrompt="1"/>
          </p:nvPr>
        </p:nvSpPr>
        <p:spPr>
          <a:xfrm>
            <a:off x="11119104" y="3438144"/>
            <a:ext cx="2761488" cy="2978192"/>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dirty="0"/>
              <a:t>This is placeholder content for paragraph. Do not adjust width or spacing between columns that will lead to the page feeling tight and content less legible. </a:t>
            </a:r>
          </a:p>
        </p:txBody>
      </p:sp>
      <p:sp>
        <p:nvSpPr>
          <p:cNvPr id="17" name="Title 1">
            <a:extLst>
              <a:ext uri="{FF2B5EF4-FFF2-40B4-BE49-F238E27FC236}">
                <a16:creationId xmlns:a16="http://schemas.microsoft.com/office/drawing/2014/main" id="{8F9B87F5-577C-18F5-7603-82D62B9D5F00}"/>
              </a:ext>
            </a:extLst>
          </p:cNvPr>
          <p:cNvSpPr>
            <a:spLocks noGrp="1"/>
          </p:cNvSpPr>
          <p:nvPr>
            <p:ph type="title"/>
          </p:nvPr>
        </p:nvSpPr>
        <p:spPr>
          <a:xfrm>
            <a:off x="548640" y="274320"/>
            <a:ext cx="13322808" cy="987552"/>
          </a:xfr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dirty="0"/>
              <a:t>Click to edit Master title style</a:t>
            </a:r>
          </a:p>
        </p:txBody>
      </p:sp>
      <p:sp>
        <p:nvSpPr>
          <p:cNvPr id="18" name="Text Placeholder 6">
            <a:extLst>
              <a:ext uri="{FF2B5EF4-FFF2-40B4-BE49-F238E27FC236}">
                <a16:creationId xmlns:a16="http://schemas.microsoft.com/office/drawing/2014/main" id="{7D835C53-A130-01D0-ECCD-A30092C84EFB}"/>
              </a:ext>
            </a:extLst>
          </p:cNvPr>
          <p:cNvSpPr>
            <a:spLocks noGrp="1"/>
          </p:cNvSpPr>
          <p:nvPr>
            <p:ph type="body" sz="quarter" idx="11" hasCustomPrompt="1"/>
          </p:nvPr>
        </p:nvSpPr>
        <p:spPr>
          <a:xfrm>
            <a:off x="548640" y="1335024"/>
            <a:ext cx="13322300" cy="457200"/>
          </a:xfrm>
        </p:spPr>
        <p:txBody>
          <a:bodyPr/>
          <a:lstStyle>
            <a:lvl1pPr marL="0" indent="0">
              <a:buFontTx/>
              <a:buNone/>
              <a:defRPr sz="1600" b="0">
                <a:solidFill>
                  <a:schemeClr val="tx1"/>
                </a:solidFill>
              </a:defRPr>
            </a:lvl1pPr>
          </a:lstStyle>
          <a:p>
            <a:pPr lvl="0"/>
            <a:r>
              <a:rPr lang="en-US" dirty="0"/>
              <a:t>Click to edit Subtitle</a:t>
            </a:r>
          </a:p>
        </p:txBody>
      </p:sp>
      <p:sp>
        <p:nvSpPr>
          <p:cNvPr id="4" name="Text Placeholder 7">
            <a:extLst>
              <a:ext uri="{FF2B5EF4-FFF2-40B4-BE49-F238E27FC236}">
                <a16:creationId xmlns:a16="http://schemas.microsoft.com/office/drawing/2014/main" id="{83D05B82-95EA-5C7D-BAE1-064F83AE79C2}"/>
              </a:ext>
            </a:extLst>
          </p:cNvPr>
          <p:cNvSpPr>
            <a:spLocks noGrp="1"/>
          </p:cNvSpPr>
          <p:nvPr>
            <p:ph type="body" sz="quarter" idx="24" hasCustomPrompt="1"/>
          </p:nvPr>
        </p:nvSpPr>
        <p:spPr>
          <a:xfrm>
            <a:off x="762000" y="7178040"/>
            <a:ext cx="9236075" cy="365760"/>
          </a:xfrm>
        </p:spPr>
        <p:txBody>
          <a:bodyPr anchor="b" anchorCtr="0"/>
          <a:lstStyle>
            <a:lvl1pPr>
              <a:lnSpc>
                <a:spcPct val="100000"/>
              </a:lnSpc>
              <a:spcBef>
                <a:spcPts val="0"/>
              </a:spcBef>
              <a:defRPr sz="1200" b="0">
                <a:solidFill>
                  <a:schemeClr val="bg1">
                    <a:lumMod val="50000"/>
                  </a:schemeClr>
                </a:solidFill>
              </a:defRPr>
            </a:lvl1pPr>
          </a:lstStyle>
          <a:p>
            <a:pPr lvl="0"/>
            <a:r>
              <a:rPr lang="en-US" dirty="0"/>
              <a:t>* Add asterisk copy here</a:t>
            </a:r>
            <a:br>
              <a:rPr lang="en-US" dirty="0"/>
            </a:br>
            <a:r>
              <a:rPr lang="en-US" dirty="0"/>
              <a:t>** Add double asterisk copy here</a:t>
            </a:r>
          </a:p>
        </p:txBody>
      </p:sp>
    </p:spTree>
    <p:extLst>
      <p:ext uri="{BB962C8B-B14F-4D97-AF65-F5344CB8AC3E}">
        <p14:creationId xmlns:p14="http://schemas.microsoft.com/office/powerpoint/2010/main" val="3831789744"/>
      </p:ext>
    </p:extLst>
  </p:cSld>
  <p:clrMapOvr>
    <a:masterClrMapping/>
  </p:clrMapOvr>
  <p:extLst>
    <p:ext uri="{DCECCB84-F9BA-43D5-87BE-67443E8EF086}">
      <p15:sldGuideLst xmlns:p15="http://schemas.microsoft.com/office/powerpoint/2012/main">
        <p15:guide id="7" pos="2232" userDrawn="1">
          <p15:clr>
            <a:srgbClr val="FBAE40"/>
          </p15:clr>
        </p15:guide>
        <p15:guide id="8" pos="2640" userDrawn="1">
          <p15:clr>
            <a:srgbClr val="FBAE40"/>
          </p15:clr>
        </p15:guide>
        <p15:guide id="10" pos="6576" userDrawn="1">
          <p15:clr>
            <a:srgbClr val="FBAE40"/>
          </p15:clr>
        </p15:guide>
        <p15:guide id="11" pos="698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Column_noRules">
    <p:bg>
      <p:bgPr>
        <a:solidFill>
          <a:schemeClr val="bg1"/>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4BED8517-3B1A-D558-515B-0E2BDF52149E}"/>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sp>
        <p:nvSpPr>
          <p:cNvPr id="5" name="Text Placeholder 10">
            <a:extLst>
              <a:ext uri="{FF2B5EF4-FFF2-40B4-BE49-F238E27FC236}">
                <a16:creationId xmlns:a16="http://schemas.microsoft.com/office/drawing/2014/main" id="{67A81427-B835-1858-70BD-0CB80A148401}"/>
              </a:ext>
            </a:extLst>
          </p:cNvPr>
          <p:cNvSpPr>
            <a:spLocks noGrp="1"/>
          </p:cNvSpPr>
          <p:nvPr>
            <p:ph type="body" sz="quarter" idx="19" hasCustomPrompt="1"/>
          </p:nvPr>
        </p:nvSpPr>
        <p:spPr>
          <a:xfrm>
            <a:off x="762000" y="2223856"/>
            <a:ext cx="2761488" cy="756894"/>
          </a:xfrm>
          <a:prstGeom prst="rect">
            <a:avLst/>
          </a:prstGeom>
        </p:spPr>
        <p:txBody>
          <a:bodyPr lIns="0" tIns="0" rIns="0" bIns="0" anchor="b">
            <a:noAutofit/>
          </a:bodyPr>
          <a:lstStyle>
            <a:lvl1pPr marL="0" indent="0">
              <a:lnSpc>
                <a:spcPct val="100000"/>
              </a:lnSpc>
              <a:spcBef>
                <a:spcPts val="0"/>
              </a:spcBef>
              <a:buNone/>
              <a:defRPr sz="2000" b="0" i="0">
                <a:solidFill>
                  <a:schemeClr val="accent1"/>
                </a:solidFill>
                <a:latin typeface="Arial" panose="020B0604020202020204" pitchFamily="34" charset="0"/>
                <a:cs typeface="Arial" panose="020B0604020202020204" pitchFamily="34" charset="0"/>
              </a:defRPr>
            </a:lvl1pPr>
          </a:lstStyle>
          <a:p>
            <a:pPr lvl="0"/>
            <a:r>
              <a:rPr lang="en-US" dirty="0"/>
              <a:t>This is what a two-line</a:t>
            </a:r>
            <a:br>
              <a:rPr lang="en-US" dirty="0"/>
            </a:br>
            <a:r>
              <a:rPr lang="en-US" dirty="0"/>
              <a:t>header looks like.</a:t>
            </a:r>
          </a:p>
        </p:txBody>
      </p:sp>
      <p:sp>
        <p:nvSpPr>
          <p:cNvPr id="6" name="Text Placeholder 10">
            <a:extLst>
              <a:ext uri="{FF2B5EF4-FFF2-40B4-BE49-F238E27FC236}">
                <a16:creationId xmlns:a16="http://schemas.microsoft.com/office/drawing/2014/main" id="{1BD42F42-F127-A95F-2A64-1E6EB695ABC2}"/>
              </a:ext>
            </a:extLst>
          </p:cNvPr>
          <p:cNvSpPr>
            <a:spLocks noGrp="1"/>
          </p:cNvSpPr>
          <p:nvPr>
            <p:ph type="body" sz="quarter" idx="20" hasCustomPrompt="1"/>
          </p:nvPr>
        </p:nvSpPr>
        <p:spPr>
          <a:xfrm>
            <a:off x="4214368" y="2223856"/>
            <a:ext cx="2761488" cy="756894"/>
          </a:xfrm>
          <a:prstGeom prst="rect">
            <a:avLst/>
          </a:prstGeom>
        </p:spPr>
        <p:txBody>
          <a:bodyPr lIns="0" tIns="0" rIns="0" bIns="0" anchor="b">
            <a:noAutofit/>
          </a:bodyPr>
          <a:lstStyle>
            <a:lvl1pPr marL="0" indent="0">
              <a:lnSpc>
                <a:spcPts val="204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This is what a two-line</a:t>
            </a:r>
            <a:br>
              <a:rPr lang="en-US" dirty="0"/>
            </a:br>
            <a:r>
              <a:rPr lang="en-US" dirty="0"/>
              <a:t>header looks like.</a:t>
            </a:r>
          </a:p>
        </p:txBody>
      </p:sp>
      <p:sp>
        <p:nvSpPr>
          <p:cNvPr id="8" name="Text Placeholder 10">
            <a:extLst>
              <a:ext uri="{FF2B5EF4-FFF2-40B4-BE49-F238E27FC236}">
                <a16:creationId xmlns:a16="http://schemas.microsoft.com/office/drawing/2014/main" id="{52432A13-23CA-3591-AB5F-E81CB2F6A105}"/>
              </a:ext>
            </a:extLst>
          </p:cNvPr>
          <p:cNvSpPr>
            <a:spLocks noGrp="1"/>
          </p:cNvSpPr>
          <p:nvPr>
            <p:ph type="body" sz="quarter" idx="21" hasCustomPrompt="1"/>
          </p:nvPr>
        </p:nvSpPr>
        <p:spPr>
          <a:xfrm>
            <a:off x="7666736" y="2223856"/>
            <a:ext cx="2761488" cy="756894"/>
          </a:xfrm>
          <a:prstGeom prst="rect">
            <a:avLst/>
          </a:prstGeom>
        </p:spPr>
        <p:txBody>
          <a:bodyPr lIns="0" tIns="0" rIns="0" bIns="0" anchor="b">
            <a:noAutofit/>
          </a:bodyPr>
          <a:lstStyle>
            <a:lvl1pPr marL="0" indent="0">
              <a:lnSpc>
                <a:spcPts val="204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This is what a two-line</a:t>
            </a:r>
            <a:br>
              <a:rPr lang="en-US" dirty="0"/>
            </a:br>
            <a:r>
              <a:rPr lang="en-US" dirty="0"/>
              <a:t>header looks like.</a:t>
            </a:r>
          </a:p>
        </p:txBody>
      </p:sp>
      <p:sp>
        <p:nvSpPr>
          <p:cNvPr id="9" name="Text Placeholder 10">
            <a:extLst>
              <a:ext uri="{FF2B5EF4-FFF2-40B4-BE49-F238E27FC236}">
                <a16:creationId xmlns:a16="http://schemas.microsoft.com/office/drawing/2014/main" id="{4B9772AE-DFCE-480D-E343-1D43363CF218}"/>
              </a:ext>
            </a:extLst>
          </p:cNvPr>
          <p:cNvSpPr>
            <a:spLocks noGrp="1"/>
          </p:cNvSpPr>
          <p:nvPr>
            <p:ph type="body" sz="quarter" idx="23" hasCustomPrompt="1"/>
          </p:nvPr>
        </p:nvSpPr>
        <p:spPr>
          <a:xfrm>
            <a:off x="11119104" y="2223856"/>
            <a:ext cx="2761488" cy="756894"/>
          </a:xfrm>
          <a:prstGeom prst="rect">
            <a:avLst/>
          </a:prstGeom>
        </p:spPr>
        <p:txBody>
          <a:bodyPr lIns="0" tIns="0" rIns="0" bIns="0" anchor="b">
            <a:noAutofit/>
          </a:bodyPr>
          <a:lstStyle>
            <a:lvl1pPr marL="0" indent="0">
              <a:lnSpc>
                <a:spcPts val="204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This is what a two-line</a:t>
            </a:r>
            <a:br>
              <a:rPr lang="en-US" dirty="0"/>
            </a:br>
            <a:r>
              <a:rPr lang="en-US" dirty="0"/>
              <a:t>header looks like.</a:t>
            </a:r>
          </a:p>
        </p:txBody>
      </p:sp>
      <p:sp>
        <p:nvSpPr>
          <p:cNvPr id="10" name="Text Placeholder 10">
            <a:extLst>
              <a:ext uri="{FF2B5EF4-FFF2-40B4-BE49-F238E27FC236}">
                <a16:creationId xmlns:a16="http://schemas.microsoft.com/office/drawing/2014/main" id="{2B8874C1-8B8A-9B73-E44D-4A93FFA86E2D}"/>
              </a:ext>
            </a:extLst>
          </p:cNvPr>
          <p:cNvSpPr>
            <a:spLocks noGrp="1"/>
          </p:cNvSpPr>
          <p:nvPr>
            <p:ph type="body" sz="quarter" idx="15" hasCustomPrompt="1"/>
          </p:nvPr>
        </p:nvSpPr>
        <p:spPr>
          <a:xfrm>
            <a:off x="762000" y="3438144"/>
            <a:ext cx="2761488" cy="2978192"/>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dirty="0"/>
              <a:t>This is placeholder content for paragraph. Do not adjust width or spacing between columns that will lead to the page feeling tight and content less legible. </a:t>
            </a:r>
          </a:p>
        </p:txBody>
      </p:sp>
      <p:sp>
        <p:nvSpPr>
          <p:cNvPr id="11" name="Text Placeholder 10">
            <a:extLst>
              <a:ext uri="{FF2B5EF4-FFF2-40B4-BE49-F238E27FC236}">
                <a16:creationId xmlns:a16="http://schemas.microsoft.com/office/drawing/2014/main" id="{B29DA183-121D-1C20-065E-95BA5AF781FE}"/>
              </a:ext>
            </a:extLst>
          </p:cNvPr>
          <p:cNvSpPr>
            <a:spLocks noGrp="1"/>
          </p:cNvSpPr>
          <p:nvPr>
            <p:ph type="body" sz="quarter" idx="16" hasCustomPrompt="1"/>
          </p:nvPr>
        </p:nvSpPr>
        <p:spPr>
          <a:xfrm>
            <a:off x="7666736" y="3438144"/>
            <a:ext cx="2761488" cy="2978192"/>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dirty="0"/>
              <a:t>This is placeholder content for paragraph. Do not adjust width or spacing between columns that will lead to the page feeling tight and content less legible. </a:t>
            </a:r>
          </a:p>
        </p:txBody>
      </p:sp>
      <p:sp>
        <p:nvSpPr>
          <p:cNvPr id="15" name="Text Placeholder 10">
            <a:extLst>
              <a:ext uri="{FF2B5EF4-FFF2-40B4-BE49-F238E27FC236}">
                <a16:creationId xmlns:a16="http://schemas.microsoft.com/office/drawing/2014/main" id="{4CD3A257-1558-16F3-4925-F91E13D025C3}"/>
              </a:ext>
            </a:extLst>
          </p:cNvPr>
          <p:cNvSpPr>
            <a:spLocks noGrp="1"/>
          </p:cNvSpPr>
          <p:nvPr>
            <p:ph type="body" sz="quarter" idx="17" hasCustomPrompt="1"/>
          </p:nvPr>
        </p:nvSpPr>
        <p:spPr>
          <a:xfrm>
            <a:off x="4214368" y="3438144"/>
            <a:ext cx="2761488" cy="2978192"/>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dirty="0"/>
              <a:t>This is placeholder content for paragraph. Do not adjust width or spacing between columns that will lead to the page feeling tight and content less legible. </a:t>
            </a:r>
          </a:p>
        </p:txBody>
      </p:sp>
      <p:sp>
        <p:nvSpPr>
          <p:cNvPr id="16" name="Text Placeholder 10">
            <a:extLst>
              <a:ext uri="{FF2B5EF4-FFF2-40B4-BE49-F238E27FC236}">
                <a16:creationId xmlns:a16="http://schemas.microsoft.com/office/drawing/2014/main" id="{840E50F2-2A61-98D9-F0CB-28099E7D173E}"/>
              </a:ext>
            </a:extLst>
          </p:cNvPr>
          <p:cNvSpPr>
            <a:spLocks noGrp="1"/>
          </p:cNvSpPr>
          <p:nvPr>
            <p:ph type="body" sz="quarter" idx="22" hasCustomPrompt="1"/>
          </p:nvPr>
        </p:nvSpPr>
        <p:spPr>
          <a:xfrm>
            <a:off x="11119104" y="3438144"/>
            <a:ext cx="2761488" cy="2978192"/>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dirty="0"/>
              <a:t>This is placeholder content for paragraph. Do not adjust width or spacing between columns that will lead to the page feeling tight and content less legible. </a:t>
            </a:r>
          </a:p>
        </p:txBody>
      </p:sp>
      <p:sp>
        <p:nvSpPr>
          <p:cNvPr id="17" name="Title 1">
            <a:extLst>
              <a:ext uri="{FF2B5EF4-FFF2-40B4-BE49-F238E27FC236}">
                <a16:creationId xmlns:a16="http://schemas.microsoft.com/office/drawing/2014/main" id="{8F9B87F5-577C-18F5-7603-82D62B9D5F00}"/>
              </a:ext>
            </a:extLst>
          </p:cNvPr>
          <p:cNvSpPr>
            <a:spLocks noGrp="1"/>
          </p:cNvSpPr>
          <p:nvPr>
            <p:ph type="title"/>
          </p:nvPr>
        </p:nvSpPr>
        <p:spPr>
          <a:xfrm>
            <a:off x="548640" y="274320"/>
            <a:ext cx="13322808" cy="987552"/>
          </a:xfr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dirty="0"/>
              <a:t>Click to edit Master title style</a:t>
            </a:r>
          </a:p>
        </p:txBody>
      </p:sp>
      <p:sp>
        <p:nvSpPr>
          <p:cNvPr id="18" name="Text Placeholder 6">
            <a:extLst>
              <a:ext uri="{FF2B5EF4-FFF2-40B4-BE49-F238E27FC236}">
                <a16:creationId xmlns:a16="http://schemas.microsoft.com/office/drawing/2014/main" id="{7D835C53-A130-01D0-ECCD-A30092C84EFB}"/>
              </a:ext>
            </a:extLst>
          </p:cNvPr>
          <p:cNvSpPr>
            <a:spLocks noGrp="1"/>
          </p:cNvSpPr>
          <p:nvPr>
            <p:ph type="body" sz="quarter" idx="11" hasCustomPrompt="1"/>
          </p:nvPr>
        </p:nvSpPr>
        <p:spPr>
          <a:xfrm>
            <a:off x="548640" y="1335024"/>
            <a:ext cx="13322300" cy="457200"/>
          </a:xfrm>
        </p:spPr>
        <p:txBody>
          <a:bodyPr/>
          <a:lstStyle>
            <a:lvl1pPr marL="0" indent="0">
              <a:buFontTx/>
              <a:buNone/>
              <a:defRPr sz="1600" b="0">
                <a:solidFill>
                  <a:schemeClr val="tx1"/>
                </a:solidFill>
              </a:defRPr>
            </a:lvl1pPr>
          </a:lstStyle>
          <a:p>
            <a:pPr lvl="0"/>
            <a:r>
              <a:rPr lang="en-US" dirty="0"/>
              <a:t>Click to edit Subtitle</a:t>
            </a:r>
          </a:p>
        </p:txBody>
      </p:sp>
      <p:sp>
        <p:nvSpPr>
          <p:cNvPr id="2" name="Text Placeholder 7">
            <a:extLst>
              <a:ext uri="{FF2B5EF4-FFF2-40B4-BE49-F238E27FC236}">
                <a16:creationId xmlns:a16="http://schemas.microsoft.com/office/drawing/2014/main" id="{E351EC33-6835-E462-CFAF-52A62D19BB20}"/>
              </a:ext>
            </a:extLst>
          </p:cNvPr>
          <p:cNvSpPr>
            <a:spLocks noGrp="1"/>
          </p:cNvSpPr>
          <p:nvPr>
            <p:ph type="body" sz="quarter" idx="24" hasCustomPrompt="1"/>
          </p:nvPr>
        </p:nvSpPr>
        <p:spPr>
          <a:xfrm>
            <a:off x="762000" y="7178040"/>
            <a:ext cx="9236075" cy="365760"/>
          </a:xfrm>
        </p:spPr>
        <p:txBody>
          <a:bodyPr anchor="b" anchorCtr="0"/>
          <a:lstStyle>
            <a:lvl1pPr>
              <a:lnSpc>
                <a:spcPct val="100000"/>
              </a:lnSpc>
              <a:spcBef>
                <a:spcPts val="0"/>
              </a:spcBef>
              <a:defRPr sz="1200" b="0">
                <a:solidFill>
                  <a:schemeClr val="bg1">
                    <a:lumMod val="50000"/>
                  </a:schemeClr>
                </a:solidFill>
              </a:defRPr>
            </a:lvl1pPr>
          </a:lstStyle>
          <a:p>
            <a:pPr lvl="0"/>
            <a:r>
              <a:rPr lang="en-US" dirty="0"/>
              <a:t>* Add asterisk copy here</a:t>
            </a:r>
            <a:br>
              <a:rPr lang="en-US" dirty="0"/>
            </a:br>
            <a:r>
              <a:rPr lang="en-US" dirty="0"/>
              <a:t>** Add double asterisk copy here</a:t>
            </a:r>
          </a:p>
        </p:txBody>
      </p:sp>
    </p:spTree>
    <p:extLst>
      <p:ext uri="{BB962C8B-B14F-4D97-AF65-F5344CB8AC3E}">
        <p14:creationId xmlns:p14="http://schemas.microsoft.com/office/powerpoint/2010/main" val="234036574"/>
      </p:ext>
    </p:extLst>
  </p:cSld>
  <p:clrMapOvr>
    <a:masterClrMapping/>
  </p:clrMapOvr>
  <p:extLst>
    <p:ext uri="{DCECCB84-F9BA-43D5-87BE-67443E8EF086}">
      <p15:sldGuideLst xmlns:p15="http://schemas.microsoft.com/office/powerpoint/2012/main">
        <p15:guide id="7" pos="2232">
          <p15:clr>
            <a:srgbClr val="FBAE40"/>
          </p15:clr>
        </p15:guide>
        <p15:guide id="8" pos="2640">
          <p15:clr>
            <a:srgbClr val="FBAE40"/>
          </p15:clr>
        </p15:guide>
        <p15:guide id="10" pos="6576">
          <p15:clr>
            <a:srgbClr val="FBAE40"/>
          </p15:clr>
        </p15:guide>
        <p15:guide id="11" pos="698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Column_Highlight">
    <p:bg>
      <p:bgPr>
        <a:solidFill>
          <a:schemeClr val="bg1"/>
        </a:solidFill>
        <a:effectLst/>
      </p:bgPr>
    </p:bg>
    <p:spTree>
      <p:nvGrpSpPr>
        <p:cNvPr id="1" name=""/>
        <p:cNvGrpSpPr/>
        <p:nvPr/>
      </p:nvGrpSpPr>
      <p:grpSpPr>
        <a:xfrm>
          <a:off x="0" y="0"/>
          <a:ext cx="0" cy="0"/>
          <a:chOff x="0" y="0"/>
          <a:chExt cx="0" cy="0"/>
        </a:xfrm>
      </p:grpSpPr>
      <p:sp>
        <p:nvSpPr>
          <p:cNvPr id="19" name="Slide Number Placeholder 5">
            <a:extLst>
              <a:ext uri="{FF2B5EF4-FFF2-40B4-BE49-F238E27FC236}">
                <a16:creationId xmlns:a16="http://schemas.microsoft.com/office/drawing/2014/main" id="{60003987-8B45-8D52-8F34-E2AABFFDBABF}"/>
              </a:ext>
            </a:extLst>
          </p:cNvPr>
          <p:cNvSpPr>
            <a:spLocks noGrp="1"/>
          </p:cNvSpPr>
          <p:nvPr>
            <p:ph type="sldNum" sz="quarter" idx="4"/>
          </p:nvPr>
        </p:nvSpPr>
        <p:spPr>
          <a:xfrm>
            <a:off x="13136880" y="7772400"/>
            <a:ext cx="731520" cy="149771"/>
          </a:xfrm>
          <a:prstGeom prst="rect">
            <a:avLst/>
          </a:prstGeom>
        </p:spPr>
        <p:txBody>
          <a:bodyPr vert="horz" lIns="0" tIns="0" rIns="0" bIns="0" rtlCol="0" anchor="ctr"/>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sp>
        <p:nvSpPr>
          <p:cNvPr id="14" name="Rectangle 13">
            <a:extLst>
              <a:ext uri="{FF2B5EF4-FFF2-40B4-BE49-F238E27FC236}">
                <a16:creationId xmlns:a16="http://schemas.microsoft.com/office/drawing/2014/main" id="{ECC6FB16-523F-C5BA-ED8B-5868388EE3B8}"/>
              </a:ext>
            </a:extLst>
          </p:cNvPr>
          <p:cNvSpPr/>
          <p:nvPr userDrawn="1"/>
        </p:nvSpPr>
        <p:spPr>
          <a:xfrm>
            <a:off x="10789920" y="84330"/>
            <a:ext cx="3840480" cy="8119873"/>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dirty="0"/>
          </a:p>
        </p:txBody>
      </p:sp>
      <p:sp>
        <p:nvSpPr>
          <p:cNvPr id="7" name="Text Placeholder 10">
            <a:extLst>
              <a:ext uri="{FF2B5EF4-FFF2-40B4-BE49-F238E27FC236}">
                <a16:creationId xmlns:a16="http://schemas.microsoft.com/office/drawing/2014/main" id="{91387E93-541C-8C30-1EFE-2B1D995F7988}"/>
              </a:ext>
            </a:extLst>
          </p:cNvPr>
          <p:cNvSpPr>
            <a:spLocks noGrp="1"/>
          </p:cNvSpPr>
          <p:nvPr>
            <p:ph type="body" sz="quarter" idx="15" hasCustomPrompt="1"/>
          </p:nvPr>
        </p:nvSpPr>
        <p:spPr>
          <a:xfrm>
            <a:off x="758952" y="3439484"/>
            <a:ext cx="2705100" cy="4028115"/>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12" name="Text Placeholder 10">
            <a:extLst>
              <a:ext uri="{FF2B5EF4-FFF2-40B4-BE49-F238E27FC236}">
                <a16:creationId xmlns:a16="http://schemas.microsoft.com/office/drawing/2014/main" id="{070E8D51-9EA0-B850-7E91-4C0EE56D302E}"/>
              </a:ext>
            </a:extLst>
          </p:cNvPr>
          <p:cNvSpPr>
            <a:spLocks noGrp="1"/>
          </p:cNvSpPr>
          <p:nvPr>
            <p:ph type="body" sz="quarter" idx="16" hasCustomPrompt="1"/>
          </p:nvPr>
        </p:nvSpPr>
        <p:spPr>
          <a:xfrm>
            <a:off x="7696200" y="3439484"/>
            <a:ext cx="2707428" cy="4028115"/>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13" name="Text Placeholder 10">
            <a:extLst>
              <a:ext uri="{FF2B5EF4-FFF2-40B4-BE49-F238E27FC236}">
                <a16:creationId xmlns:a16="http://schemas.microsoft.com/office/drawing/2014/main" id="{BD066A22-3EFA-6103-F6E6-74189A23C75F}"/>
              </a:ext>
            </a:extLst>
          </p:cNvPr>
          <p:cNvSpPr>
            <a:spLocks noGrp="1"/>
          </p:cNvSpPr>
          <p:nvPr>
            <p:ph type="body" sz="quarter" idx="17" hasCustomPrompt="1"/>
          </p:nvPr>
        </p:nvSpPr>
        <p:spPr>
          <a:xfrm>
            <a:off x="4229100" y="3439484"/>
            <a:ext cx="2705100" cy="4028115"/>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18" name="Text Placeholder 10">
            <a:extLst>
              <a:ext uri="{FF2B5EF4-FFF2-40B4-BE49-F238E27FC236}">
                <a16:creationId xmlns:a16="http://schemas.microsoft.com/office/drawing/2014/main" id="{6AF90D79-3997-6124-E207-2C1D67296964}"/>
              </a:ext>
            </a:extLst>
          </p:cNvPr>
          <p:cNvSpPr>
            <a:spLocks noGrp="1"/>
          </p:cNvSpPr>
          <p:nvPr>
            <p:ph type="body" sz="quarter" idx="19" hasCustomPrompt="1"/>
          </p:nvPr>
        </p:nvSpPr>
        <p:spPr>
          <a:xfrm>
            <a:off x="758952" y="2296645"/>
            <a:ext cx="2705100" cy="684107"/>
          </a:xfrm>
          <a:prstGeom prst="rect">
            <a:avLst/>
          </a:prstGeom>
        </p:spPr>
        <p:txBody>
          <a:bodyPr lIns="0" tIns="0" rIns="0" bIns="0" anchor="b">
            <a:noAutofit/>
          </a:bodyPr>
          <a:lstStyle>
            <a:lvl1pPr marL="0" indent="0">
              <a:lnSpc>
                <a:spcPct val="100000"/>
              </a:lnSpc>
              <a:spcBef>
                <a:spcPts val="0"/>
              </a:spcBef>
              <a:buNone/>
              <a:defRPr sz="2000" b="0" i="0">
                <a:solidFill>
                  <a:schemeClr val="accent1"/>
                </a:solidFill>
                <a:latin typeface="Arial" panose="020B0604020202020204" pitchFamily="34" charset="0"/>
                <a:cs typeface="Arial" panose="020B0604020202020204" pitchFamily="34" charset="0"/>
              </a:defRPr>
            </a:lvl1pPr>
          </a:lstStyle>
          <a:p>
            <a:pPr lvl="0"/>
            <a:r>
              <a:rPr lang="en-US" dirty="0"/>
              <a:t>This is what a two-line</a:t>
            </a:r>
            <a:br>
              <a:rPr lang="en-US" dirty="0"/>
            </a:br>
            <a:r>
              <a:rPr lang="en-US" dirty="0"/>
              <a:t>header looks like.</a:t>
            </a:r>
          </a:p>
        </p:txBody>
      </p:sp>
      <p:sp>
        <p:nvSpPr>
          <p:cNvPr id="26" name="Text Placeholder 10">
            <a:extLst>
              <a:ext uri="{FF2B5EF4-FFF2-40B4-BE49-F238E27FC236}">
                <a16:creationId xmlns:a16="http://schemas.microsoft.com/office/drawing/2014/main" id="{96E6003F-9C50-DBBF-18DB-B4E08836D585}"/>
              </a:ext>
            </a:extLst>
          </p:cNvPr>
          <p:cNvSpPr>
            <a:spLocks noGrp="1"/>
          </p:cNvSpPr>
          <p:nvPr>
            <p:ph type="body" sz="quarter" idx="22" hasCustomPrompt="1"/>
          </p:nvPr>
        </p:nvSpPr>
        <p:spPr>
          <a:xfrm>
            <a:off x="11163432" y="3439484"/>
            <a:ext cx="2704968" cy="4028115"/>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dirty="0"/>
              <a:t>This is placeholder content for paragraph. Do not adjust width or spacing between columns that will lead to the page feeling tight and content less legible. </a:t>
            </a:r>
          </a:p>
        </p:txBody>
      </p:sp>
      <p:sp>
        <p:nvSpPr>
          <p:cNvPr id="2" name="Text Placeholder 10">
            <a:extLst>
              <a:ext uri="{FF2B5EF4-FFF2-40B4-BE49-F238E27FC236}">
                <a16:creationId xmlns:a16="http://schemas.microsoft.com/office/drawing/2014/main" id="{DF229B3A-B4DF-81F5-6DA0-F6EBC58582B7}"/>
              </a:ext>
            </a:extLst>
          </p:cNvPr>
          <p:cNvSpPr>
            <a:spLocks noGrp="1"/>
          </p:cNvSpPr>
          <p:nvPr>
            <p:ph type="body" sz="quarter" idx="23" hasCustomPrompt="1"/>
          </p:nvPr>
        </p:nvSpPr>
        <p:spPr>
          <a:xfrm>
            <a:off x="4229100" y="2296645"/>
            <a:ext cx="2705100" cy="684107"/>
          </a:xfrm>
          <a:prstGeom prst="rect">
            <a:avLst/>
          </a:prstGeom>
        </p:spPr>
        <p:txBody>
          <a:bodyPr lIns="0" tIns="0" rIns="0" bIns="0" anchor="b">
            <a:noAutofit/>
          </a:bodyPr>
          <a:lstStyle>
            <a:lvl1pPr marL="0" indent="0">
              <a:lnSpc>
                <a:spcPct val="10000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This is what a two-line</a:t>
            </a:r>
            <a:br>
              <a:rPr lang="en-US" dirty="0"/>
            </a:br>
            <a:r>
              <a:rPr lang="en-US" dirty="0"/>
              <a:t>header looks like.</a:t>
            </a:r>
          </a:p>
        </p:txBody>
      </p:sp>
      <p:sp>
        <p:nvSpPr>
          <p:cNvPr id="4" name="Text Placeholder 10">
            <a:extLst>
              <a:ext uri="{FF2B5EF4-FFF2-40B4-BE49-F238E27FC236}">
                <a16:creationId xmlns:a16="http://schemas.microsoft.com/office/drawing/2014/main" id="{E102BF5B-899B-831B-62B2-73E8762B1187}"/>
              </a:ext>
            </a:extLst>
          </p:cNvPr>
          <p:cNvSpPr>
            <a:spLocks noGrp="1"/>
          </p:cNvSpPr>
          <p:nvPr>
            <p:ph type="body" sz="quarter" idx="24" hasCustomPrompt="1"/>
          </p:nvPr>
        </p:nvSpPr>
        <p:spPr>
          <a:xfrm>
            <a:off x="7696200" y="2296645"/>
            <a:ext cx="2705100" cy="684107"/>
          </a:xfrm>
          <a:prstGeom prst="rect">
            <a:avLst/>
          </a:prstGeom>
        </p:spPr>
        <p:txBody>
          <a:bodyPr lIns="0" tIns="0" rIns="0" bIns="0" anchor="b">
            <a:noAutofit/>
          </a:bodyPr>
          <a:lstStyle>
            <a:lvl1pPr marL="0" indent="0">
              <a:lnSpc>
                <a:spcPct val="10000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This is what a two-line</a:t>
            </a:r>
            <a:br>
              <a:rPr lang="en-US" dirty="0"/>
            </a:br>
            <a:r>
              <a:rPr lang="en-US" dirty="0"/>
              <a:t>header looks like.</a:t>
            </a:r>
          </a:p>
        </p:txBody>
      </p:sp>
      <p:sp>
        <p:nvSpPr>
          <p:cNvPr id="8" name="Text Placeholder 10">
            <a:extLst>
              <a:ext uri="{FF2B5EF4-FFF2-40B4-BE49-F238E27FC236}">
                <a16:creationId xmlns:a16="http://schemas.microsoft.com/office/drawing/2014/main" id="{071D0CEC-F282-FA8E-1FE0-390B0F005EA9}"/>
              </a:ext>
            </a:extLst>
          </p:cNvPr>
          <p:cNvSpPr>
            <a:spLocks noGrp="1"/>
          </p:cNvSpPr>
          <p:nvPr>
            <p:ph type="body" sz="quarter" idx="25" hasCustomPrompt="1"/>
          </p:nvPr>
        </p:nvSpPr>
        <p:spPr>
          <a:xfrm>
            <a:off x="11163300" y="2296645"/>
            <a:ext cx="2705100" cy="684107"/>
          </a:xfrm>
          <a:prstGeom prst="rect">
            <a:avLst/>
          </a:prstGeom>
        </p:spPr>
        <p:txBody>
          <a:bodyPr lIns="0" tIns="0" rIns="0" bIns="0" anchor="b">
            <a:noAutofit/>
          </a:bodyPr>
          <a:lstStyle>
            <a:lvl1pPr marL="0" indent="0">
              <a:lnSpc>
                <a:spcPct val="10000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This is what a two-line</a:t>
            </a:r>
            <a:br>
              <a:rPr lang="en-US" dirty="0"/>
            </a:br>
            <a:r>
              <a:rPr lang="en-US" dirty="0"/>
              <a:t>header looks like.</a:t>
            </a:r>
          </a:p>
        </p:txBody>
      </p:sp>
      <p:cxnSp>
        <p:nvCxnSpPr>
          <p:cNvPr id="5" name="Straight Connector 4">
            <a:extLst>
              <a:ext uri="{FF2B5EF4-FFF2-40B4-BE49-F238E27FC236}">
                <a16:creationId xmlns:a16="http://schemas.microsoft.com/office/drawing/2014/main" id="{13EE18A7-06CA-ACC4-01C0-34E8DDB9E215}"/>
              </a:ext>
            </a:extLst>
          </p:cNvPr>
          <p:cNvCxnSpPr>
            <a:cxnSpLocks/>
          </p:cNvCxnSpPr>
          <p:nvPr userDrawn="1"/>
        </p:nvCxnSpPr>
        <p:spPr>
          <a:xfrm>
            <a:off x="758952" y="3210115"/>
            <a:ext cx="2707234"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9BE2B10B-B978-0FBB-E87F-77220C9450FB}"/>
              </a:ext>
            </a:extLst>
          </p:cNvPr>
          <p:cNvCxnSpPr>
            <a:cxnSpLocks/>
          </p:cNvCxnSpPr>
          <p:nvPr userDrawn="1"/>
        </p:nvCxnSpPr>
        <p:spPr>
          <a:xfrm>
            <a:off x="4186844" y="3210115"/>
            <a:ext cx="2707234"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71E0FFCF-FDC6-D6D0-8D44-6B6BC217FF24}"/>
              </a:ext>
            </a:extLst>
          </p:cNvPr>
          <p:cNvCxnSpPr>
            <a:cxnSpLocks/>
          </p:cNvCxnSpPr>
          <p:nvPr userDrawn="1"/>
        </p:nvCxnSpPr>
        <p:spPr>
          <a:xfrm>
            <a:off x="7678190" y="3210115"/>
            <a:ext cx="2707234"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7BE254A9-BCBA-E9C1-BD68-C888A34A9BC5}"/>
              </a:ext>
            </a:extLst>
          </p:cNvPr>
          <p:cNvCxnSpPr>
            <a:cxnSpLocks/>
          </p:cNvCxnSpPr>
          <p:nvPr userDrawn="1"/>
        </p:nvCxnSpPr>
        <p:spPr>
          <a:xfrm>
            <a:off x="11119659" y="3210115"/>
            <a:ext cx="2707234"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11" name="Title 1">
            <a:extLst>
              <a:ext uri="{FF2B5EF4-FFF2-40B4-BE49-F238E27FC236}">
                <a16:creationId xmlns:a16="http://schemas.microsoft.com/office/drawing/2014/main" id="{CE423D88-47C9-38EE-F047-140F24BB294B}"/>
              </a:ext>
            </a:extLst>
          </p:cNvPr>
          <p:cNvSpPr>
            <a:spLocks noGrp="1"/>
          </p:cNvSpPr>
          <p:nvPr>
            <p:ph type="title"/>
          </p:nvPr>
        </p:nvSpPr>
        <p:spPr>
          <a:xfrm>
            <a:off x="548640" y="274320"/>
            <a:ext cx="13322808" cy="987552"/>
          </a:xfr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dirty="0"/>
              <a:t>Click to edit Master title style</a:t>
            </a:r>
          </a:p>
        </p:txBody>
      </p:sp>
      <p:sp>
        <p:nvSpPr>
          <p:cNvPr id="15" name="Text Placeholder 6">
            <a:extLst>
              <a:ext uri="{FF2B5EF4-FFF2-40B4-BE49-F238E27FC236}">
                <a16:creationId xmlns:a16="http://schemas.microsoft.com/office/drawing/2014/main" id="{D454804F-2CA5-F1D0-4151-211B93CD7530}"/>
              </a:ext>
            </a:extLst>
          </p:cNvPr>
          <p:cNvSpPr>
            <a:spLocks noGrp="1"/>
          </p:cNvSpPr>
          <p:nvPr>
            <p:ph type="body" sz="quarter" idx="11" hasCustomPrompt="1"/>
          </p:nvPr>
        </p:nvSpPr>
        <p:spPr>
          <a:xfrm>
            <a:off x="548640" y="1335024"/>
            <a:ext cx="13322300" cy="457200"/>
          </a:xfrm>
        </p:spPr>
        <p:txBody>
          <a:bodyPr/>
          <a:lstStyle>
            <a:lvl1pPr marL="0" indent="0">
              <a:buFontTx/>
              <a:buNone/>
              <a:defRPr sz="1600" b="0">
                <a:solidFill>
                  <a:schemeClr val="tx1"/>
                </a:solidFill>
              </a:defRPr>
            </a:lvl1pPr>
          </a:lstStyle>
          <a:p>
            <a:pPr lvl="0"/>
            <a:r>
              <a:rPr lang="en-US" dirty="0"/>
              <a:t>Click to edit Subtitle</a:t>
            </a:r>
          </a:p>
        </p:txBody>
      </p:sp>
    </p:spTree>
    <p:extLst>
      <p:ext uri="{BB962C8B-B14F-4D97-AF65-F5344CB8AC3E}">
        <p14:creationId xmlns:p14="http://schemas.microsoft.com/office/powerpoint/2010/main" val="4018817053"/>
      </p:ext>
    </p:extLst>
  </p:cSld>
  <p:clrMapOvr>
    <a:masterClrMapping/>
  </p:clrMapOvr>
  <p:extLst>
    <p:ext uri="{DCECCB84-F9BA-43D5-87BE-67443E8EF086}">
      <p15:sldGuideLst xmlns:p15="http://schemas.microsoft.com/office/powerpoint/2012/main">
        <p15:guide id="7" pos="2184" userDrawn="1">
          <p15:clr>
            <a:srgbClr val="FBAE40"/>
          </p15:clr>
        </p15:guide>
        <p15:guide id="8" pos="2664" userDrawn="1">
          <p15:clr>
            <a:srgbClr val="FBAE40"/>
          </p15:clr>
        </p15:guide>
        <p15:guide id="10" pos="6552" userDrawn="1">
          <p15:clr>
            <a:srgbClr val="FBAE40"/>
          </p15:clr>
        </p15:guide>
        <p15:guide id="11" pos="7032"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Column">
    <p:bg>
      <p:bgPr>
        <a:solidFill>
          <a:schemeClr val="bg1"/>
        </a:solidFill>
        <a:effectLst/>
      </p:bgPr>
    </p:bg>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9D437BBD-F8B0-B669-7391-5C46A5CC38CE}"/>
              </a:ext>
            </a:extLst>
          </p:cNvPr>
          <p:cNvSpPr>
            <a:spLocks noGrp="1"/>
          </p:cNvSpPr>
          <p:nvPr>
            <p:ph type="body" sz="quarter" idx="26" hasCustomPrompt="1"/>
          </p:nvPr>
        </p:nvSpPr>
        <p:spPr>
          <a:xfrm>
            <a:off x="762001" y="3439486"/>
            <a:ext cx="1524000" cy="4028114"/>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6" name="Text Placeholder 10">
            <a:extLst>
              <a:ext uri="{FF2B5EF4-FFF2-40B4-BE49-F238E27FC236}">
                <a16:creationId xmlns:a16="http://schemas.microsoft.com/office/drawing/2014/main" id="{411A0D88-2E4F-03C0-FD96-5F8A615EDCE4}"/>
              </a:ext>
            </a:extLst>
          </p:cNvPr>
          <p:cNvSpPr>
            <a:spLocks noGrp="1"/>
          </p:cNvSpPr>
          <p:nvPr>
            <p:ph type="body" sz="quarter" idx="27" hasCustomPrompt="1"/>
          </p:nvPr>
        </p:nvSpPr>
        <p:spPr>
          <a:xfrm>
            <a:off x="762001" y="2227120"/>
            <a:ext cx="1524000" cy="756894"/>
          </a:xfrm>
          <a:prstGeom prst="rect">
            <a:avLst/>
          </a:prstGeom>
        </p:spPr>
        <p:txBody>
          <a:bodyPr lIns="0" tIns="0" rIns="0" bIns="0" anchor="b">
            <a:noAutofit/>
          </a:bodyPr>
          <a:lstStyle>
            <a:lvl1pPr marL="0" indent="0">
              <a:lnSpc>
                <a:spcPct val="100000"/>
              </a:lnSpc>
              <a:spcBef>
                <a:spcPts val="0"/>
              </a:spcBef>
              <a:buNone/>
              <a:defRPr sz="2000" b="0" i="0">
                <a:solidFill>
                  <a:schemeClr val="accent1"/>
                </a:solidFill>
                <a:latin typeface="Arial" panose="020B0604020202020204" pitchFamily="34" charset="0"/>
                <a:cs typeface="Arial" panose="020B0604020202020204" pitchFamily="34" charset="0"/>
              </a:defRPr>
            </a:lvl1pPr>
          </a:lstStyle>
          <a:p>
            <a:pPr lvl="0"/>
            <a:r>
              <a:rPr lang="en-US" dirty="0"/>
              <a:t>Paragraph Header</a:t>
            </a:r>
          </a:p>
        </p:txBody>
      </p:sp>
      <p:sp>
        <p:nvSpPr>
          <p:cNvPr id="15" name="Text Placeholder 10">
            <a:extLst>
              <a:ext uri="{FF2B5EF4-FFF2-40B4-BE49-F238E27FC236}">
                <a16:creationId xmlns:a16="http://schemas.microsoft.com/office/drawing/2014/main" id="{DFBE70B0-3DD7-8D7B-51B9-00C7BA3E1573}"/>
              </a:ext>
            </a:extLst>
          </p:cNvPr>
          <p:cNvSpPr>
            <a:spLocks noGrp="1"/>
          </p:cNvSpPr>
          <p:nvPr>
            <p:ph type="body" sz="quarter" idx="28" hasCustomPrompt="1"/>
          </p:nvPr>
        </p:nvSpPr>
        <p:spPr>
          <a:xfrm>
            <a:off x="3067189" y="3439486"/>
            <a:ext cx="1542913" cy="4028114"/>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17" name="Text Placeholder 10">
            <a:extLst>
              <a:ext uri="{FF2B5EF4-FFF2-40B4-BE49-F238E27FC236}">
                <a16:creationId xmlns:a16="http://schemas.microsoft.com/office/drawing/2014/main" id="{B7362460-6A1F-95FF-7774-85DDF091FFFE}"/>
              </a:ext>
            </a:extLst>
          </p:cNvPr>
          <p:cNvSpPr>
            <a:spLocks noGrp="1"/>
          </p:cNvSpPr>
          <p:nvPr>
            <p:ph type="body" sz="quarter" idx="29" hasCustomPrompt="1"/>
          </p:nvPr>
        </p:nvSpPr>
        <p:spPr>
          <a:xfrm>
            <a:off x="3067186" y="2227120"/>
            <a:ext cx="1542916" cy="756894"/>
          </a:xfrm>
          <a:prstGeom prst="rect">
            <a:avLst/>
          </a:prstGeom>
        </p:spPr>
        <p:txBody>
          <a:bodyPr lIns="0" tIns="0" rIns="0" bIns="0" anchor="b">
            <a:noAutofit/>
          </a:bodyPr>
          <a:lstStyle>
            <a:lvl1pPr marL="0" indent="0">
              <a:lnSpc>
                <a:spcPct val="10000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Paragraph Header</a:t>
            </a:r>
          </a:p>
        </p:txBody>
      </p:sp>
      <p:sp>
        <p:nvSpPr>
          <p:cNvPr id="24" name="Text Placeholder 10">
            <a:extLst>
              <a:ext uri="{FF2B5EF4-FFF2-40B4-BE49-F238E27FC236}">
                <a16:creationId xmlns:a16="http://schemas.microsoft.com/office/drawing/2014/main" id="{0C4D694B-BCA7-EC29-3D73-D82719B7E095}"/>
              </a:ext>
            </a:extLst>
          </p:cNvPr>
          <p:cNvSpPr>
            <a:spLocks noGrp="1"/>
          </p:cNvSpPr>
          <p:nvPr>
            <p:ph type="body" sz="quarter" idx="30" hasCustomPrompt="1"/>
          </p:nvPr>
        </p:nvSpPr>
        <p:spPr>
          <a:xfrm>
            <a:off x="5410205" y="3439486"/>
            <a:ext cx="1524000" cy="4028114"/>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6" name="Text Placeholder 10">
            <a:extLst>
              <a:ext uri="{FF2B5EF4-FFF2-40B4-BE49-F238E27FC236}">
                <a16:creationId xmlns:a16="http://schemas.microsoft.com/office/drawing/2014/main" id="{ED370DF5-2996-5F66-ED51-3F6A332C47A4}"/>
              </a:ext>
            </a:extLst>
          </p:cNvPr>
          <p:cNvSpPr>
            <a:spLocks noGrp="1"/>
          </p:cNvSpPr>
          <p:nvPr>
            <p:ph type="body" sz="quarter" idx="31" hasCustomPrompt="1"/>
          </p:nvPr>
        </p:nvSpPr>
        <p:spPr>
          <a:xfrm>
            <a:off x="5410200" y="2227120"/>
            <a:ext cx="1524000" cy="756894"/>
          </a:xfrm>
          <a:prstGeom prst="rect">
            <a:avLst/>
          </a:prstGeom>
        </p:spPr>
        <p:txBody>
          <a:bodyPr lIns="0" tIns="0" rIns="0" bIns="0" anchor="b">
            <a:noAutofit/>
          </a:bodyPr>
          <a:lstStyle>
            <a:lvl1pPr marL="0" indent="0">
              <a:lnSpc>
                <a:spcPct val="10000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Paragraph Header</a:t>
            </a:r>
          </a:p>
        </p:txBody>
      </p:sp>
      <p:sp>
        <p:nvSpPr>
          <p:cNvPr id="28" name="Text Placeholder 10">
            <a:extLst>
              <a:ext uri="{FF2B5EF4-FFF2-40B4-BE49-F238E27FC236}">
                <a16:creationId xmlns:a16="http://schemas.microsoft.com/office/drawing/2014/main" id="{BF0A407B-E5CE-5CCB-5EC9-9F06BB95D74A}"/>
              </a:ext>
            </a:extLst>
          </p:cNvPr>
          <p:cNvSpPr>
            <a:spLocks noGrp="1"/>
          </p:cNvSpPr>
          <p:nvPr>
            <p:ph type="body" sz="quarter" idx="32" hasCustomPrompt="1"/>
          </p:nvPr>
        </p:nvSpPr>
        <p:spPr>
          <a:xfrm>
            <a:off x="7696200" y="3439486"/>
            <a:ext cx="1524000" cy="4028114"/>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9" name="Text Placeholder 10">
            <a:extLst>
              <a:ext uri="{FF2B5EF4-FFF2-40B4-BE49-F238E27FC236}">
                <a16:creationId xmlns:a16="http://schemas.microsoft.com/office/drawing/2014/main" id="{9B360FF2-18B3-8D8A-267A-033040CE860A}"/>
              </a:ext>
            </a:extLst>
          </p:cNvPr>
          <p:cNvSpPr>
            <a:spLocks noGrp="1"/>
          </p:cNvSpPr>
          <p:nvPr>
            <p:ph type="body" sz="quarter" idx="33" hasCustomPrompt="1"/>
          </p:nvPr>
        </p:nvSpPr>
        <p:spPr>
          <a:xfrm>
            <a:off x="7696195" y="2227120"/>
            <a:ext cx="1523999" cy="756894"/>
          </a:xfrm>
          <a:prstGeom prst="rect">
            <a:avLst/>
          </a:prstGeom>
        </p:spPr>
        <p:txBody>
          <a:bodyPr lIns="0" tIns="0" rIns="0" bIns="0" anchor="b">
            <a:noAutofit/>
          </a:bodyPr>
          <a:lstStyle>
            <a:lvl1pPr marL="0" indent="0">
              <a:lnSpc>
                <a:spcPct val="10000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Paragraph Header</a:t>
            </a:r>
          </a:p>
        </p:txBody>
      </p:sp>
      <p:sp>
        <p:nvSpPr>
          <p:cNvPr id="39" name="Text Placeholder 10">
            <a:extLst>
              <a:ext uri="{FF2B5EF4-FFF2-40B4-BE49-F238E27FC236}">
                <a16:creationId xmlns:a16="http://schemas.microsoft.com/office/drawing/2014/main" id="{FC21DD0D-2D89-432B-B625-7CA654A44CD6}"/>
              </a:ext>
            </a:extLst>
          </p:cNvPr>
          <p:cNvSpPr>
            <a:spLocks noGrp="1"/>
          </p:cNvSpPr>
          <p:nvPr>
            <p:ph type="body" sz="quarter" idx="34" hasCustomPrompt="1"/>
          </p:nvPr>
        </p:nvSpPr>
        <p:spPr>
          <a:xfrm>
            <a:off x="10010529" y="3439486"/>
            <a:ext cx="1524001" cy="4028114"/>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42" name="Text Placeholder 10">
            <a:extLst>
              <a:ext uri="{FF2B5EF4-FFF2-40B4-BE49-F238E27FC236}">
                <a16:creationId xmlns:a16="http://schemas.microsoft.com/office/drawing/2014/main" id="{28423468-8542-1D10-CF4B-DDB89D84AB25}"/>
              </a:ext>
            </a:extLst>
          </p:cNvPr>
          <p:cNvSpPr>
            <a:spLocks noGrp="1"/>
          </p:cNvSpPr>
          <p:nvPr>
            <p:ph type="body" sz="quarter" idx="35" hasCustomPrompt="1"/>
          </p:nvPr>
        </p:nvSpPr>
        <p:spPr>
          <a:xfrm>
            <a:off x="10010526" y="2227120"/>
            <a:ext cx="1533774" cy="756894"/>
          </a:xfrm>
          <a:prstGeom prst="rect">
            <a:avLst/>
          </a:prstGeom>
        </p:spPr>
        <p:txBody>
          <a:bodyPr lIns="0" tIns="0" rIns="0" bIns="0" anchor="b">
            <a:noAutofit/>
          </a:bodyPr>
          <a:lstStyle>
            <a:lvl1pPr marL="0" indent="0">
              <a:lnSpc>
                <a:spcPct val="10000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Paragraph Header</a:t>
            </a:r>
          </a:p>
        </p:txBody>
      </p:sp>
      <p:sp>
        <p:nvSpPr>
          <p:cNvPr id="44" name="Text Placeholder 10">
            <a:extLst>
              <a:ext uri="{FF2B5EF4-FFF2-40B4-BE49-F238E27FC236}">
                <a16:creationId xmlns:a16="http://schemas.microsoft.com/office/drawing/2014/main" id="{FAC1F675-CD37-8CC4-D3F2-719800EAAB0F}"/>
              </a:ext>
            </a:extLst>
          </p:cNvPr>
          <p:cNvSpPr>
            <a:spLocks noGrp="1"/>
          </p:cNvSpPr>
          <p:nvPr>
            <p:ph type="body" sz="quarter" idx="36" hasCustomPrompt="1"/>
          </p:nvPr>
        </p:nvSpPr>
        <p:spPr>
          <a:xfrm>
            <a:off x="12306304" y="3439486"/>
            <a:ext cx="1562100" cy="4028114"/>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45" name="Text Placeholder 10">
            <a:extLst>
              <a:ext uri="{FF2B5EF4-FFF2-40B4-BE49-F238E27FC236}">
                <a16:creationId xmlns:a16="http://schemas.microsoft.com/office/drawing/2014/main" id="{713B6020-2610-41DF-21E7-2619A4F7851F}"/>
              </a:ext>
            </a:extLst>
          </p:cNvPr>
          <p:cNvSpPr>
            <a:spLocks noGrp="1"/>
          </p:cNvSpPr>
          <p:nvPr>
            <p:ph type="body" sz="quarter" idx="37" hasCustomPrompt="1"/>
          </p:nvPr>
        </p:nvSpPr>
        <p:spPr>
          <a:xfrm>
            <a:off x="12306300" y="2227120"/>
            <a:ext cx="1562099" cy="756894"/>
          </a:xfrm>
          <a:prstGeom prst="rect">
            <a:avLst/>
          </a:prstGeom>
        </p:spPr>
        <p:txBody>
          <a:bodyPr lIns="0" tIns="0" rIns="0" bIns="0" anchor="b">
            <a:noAutofit/>
          </a:bodyPr>
          <a:lstStyle>
            <a:lvl1pPr marL="0" indent="0">
              <a:lnSpc>
                <a:spcPct val="10000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Paragraph Header</a:t>
            </a:r>
          </a:p>
        </p:txBody>
      </p:sp>
      <p:sp>
        <p:nvSpPr>
          <p:cNvPr id="7" name="Slide Number Placeholder 5">
            <a:extLst>
              <a:ext uri="{FF2B5EF4-FFF2-40B4-BE49-F238E27FC236}">
                <a16:creationId xmlns:a16="http://schemas.microsoft.com/office/drawing/2014/main" id="{0A35BD16-63FB-556B-51F3-5DAA84369F52}"/>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sp>
        <p:nvSpPr>
          <p:cNvPr id="3" name="Title 1">
            <a:extLst>
              <a:ext uri="{FF2B5EF4-FFF2-40B4-BE49-F238E27FC236}">
                <a16:creationId xmlns:a16="http://schemas.microsoft.com/office/drawing/2014/main" id="{F7AB76A2-325B-F1D7-DD98-C2734098E749}"/>
              </a:ext>
            </a:extLst>
          </p:cNvPr>
          <p:cNvSpPr>
            <a:spLocks noGrp="1"/>
          </p:cNvSpPr>
          <p:nvPr>
            <p:ph type="title"/>
          </p:nvPr>
        </p:nvSpPr>
        <p:spPr>
          <a:xfrm>
            <a:off x="548640" y="274320"/>
            <a:ext cx="13322808" cy="987552"/>
          </a:xfr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dirty="0"/>
              <a:t>Click to edit Master title style</a:t>
            </a:r>
          </a:p>
        </p:txBody>
      </p:sp>
      <p:sp>
        <p:nvSpPr>
          <p:cNvPr id="8" name="Text Placeholder 6">
            <a:extLst>
              <a:ext uri="{FF2B5EF4-FFF2-40B4-BE49-F238E27FC236}">
                <a16:creationId xmlns:a16="http://schemas.microsoft.com/office/drawing/2014/main" id="{49705363-09BD-4A6E-1664-D54F87532150}"/>
              </a:ext>
            </a:extLst>
          </p:cNvPr>
          <p:cNvSpPr>
            <a:spLocks noGrp="1"/>
          </p:cNvSpPr>
          <p:nvPr>
            <p:ph type="body" sz="quarter" idx="11" hasCustomPrompt="1"/>
          </p:nvPr>
        </p:nvSpPr>
        <p:spPr>
          <a:xfrm>
            <a:off x="548640" y="1335024"/>
            <a:ext cx="13322300" cy="457200"/>
          </a:xfrm>
        </p:spPr>
        <p:txBody>
          <a:bodyPr/>
          <a:lstStyle>
            <a:lvl1pPr marL="0" indent="0">
              <a:buFontTx/>
              <a:buNone/>
              <a:defRPr sz="1600" b="0">
                <a:solidFill>
                  <a:schemeClr val="tx1"/>
                </a:solidFill>
              </a:defRPr>
            </a:lvl1pPr>
          </a:lstStyle>
          <a:p>
            <a:pPr lvl="0"/>
            <a:r>
              <a:rPr lang="en-US" dirty="0"/>
              <a:t>Click to edit Subtitle</a:t>
            </a:r>
          </a:p>
        </p:txBody>
      </p:sp>
    </p:spTree>
    <p:extLst>
      <p:ext uri="{BB962C8B-B14F-4D97-AF65-F5344CB8AC3E}">
        <p14:creationId xmlns:p14="http://schemas.microsoft.com/office/powerpoint/2010/main" val="1184754175"/>
      </p:ext>
    </p:extLst>
  </p:cSld>
  <p:clrMapOvr>
    <a:masterClrMapping/>
  </p:clrMapOvr>
  <p:extLst>
    <p:ext uri="{DCECCB84-F9BA-43D5-87BE-67443E8EF086}">
      <p15:sldGuideLst xmlns:p15="http://schemas.microsoft.com/office/powerpoint/2012/main">
        <p15:guide id="8" pos="1440" userDrawn="1">
          <p15:clr>
            <a:srgbClr val="FBAE40"/>
          </p15:clr>
        </p15:guide>
        <p15:guide id="14" pos="5808" userDrawn="1">
          <p15:clr>
            <a:srgbClr val="FBAE40"/>
          </p15:clr>
        </p15:guide>
        <p15:guide id="15" pos="6288" userDrawn="1">
          <p15:clr>
            <a:srgbClr val="FBAE40"/>
          </p15:clr>
        </p15:guide>
        <p15:guide id="16" pos="7272" userDrawn="1">
          <p15:clr>
            <a:srgbClr val="FBAE40"/>
          </p15:clr>
        </p15:guide>
        <p15:guide id="17" pos="3408" userDrawn="1">
          <p15:clr>
            <a:srgbClr val="FBAE40"/>
          </p15:clr>
        </p15:guide>
        <p15:guide id="18" pos="1920" userDrawn="1">
          <p15:clr>
            <a:srgbClr val="FBAE40"/>
          </p15:clr>
        </p15:guide>
        <p15:guide id="21" pos="2904" userDrawn="1">
          <p15:clr>
            <a:srgbClr val="FBAE40"/>
          </p15:clr>
        </p15:guide>
        <p15:guide id="22" pos="775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Cover">
    <p:spTree>
      <p:nvGrpSpPr>
        <p:cNvPr id="1" name=""/>
        <p:cNvGrpSpPr/>
        <p:nvPr/>
      </p:nvGrpSpPr>
      <p:grpSpPr>
        <a:xfrm>
          <a:off x="0" y="0"/>
          <a:ext cx="0" cy="0"/>
          <a:chOff x="0" y="0"/>
          <a:chExt cx="0" cy="0"/>
        </a:xfrm>
      </p:grpSpPr>
      <p:pic>
        <p:nvPicPr>
          <p:cNvPr id="4" name="Picture Placeholder 12">
            <a:extLst>
              <a:ext uri="{FF2B5EF4-FFF2-40B4-BE49-F238E27FC236}">
                <a16:creationId xmlns:a16="http://schemas.microsoft.com/office/drawing/2014/main" id="{BF70972D-B5D8-A455-FCB7-FD409F5DF38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8131" t="6024" r="14837" b="11303"/>
          <a:stretch/>
        </p:blipFill>
        <p:spPr>
          <a:xfrm>
            <a:off x="0" y="1"/>
            <a:ext cx="14630400" cy="8229599"/>
          </a:xfrm>
          <a:prstGeom prst="rect">
            <a:avLst/>
          </a:prstGeom>
        </p:spPr>
      </p:pic>
      <p:sp>
        <p:nvSpPr>
          <p:cNvPr id="3" name="Rectangle 2">
            <a:extLst>
              <a:ext uri="{FF2B5EF4-FFF2-40B4-BE49-F238E27FC236}">
                <a16:creationId xmlns:a16="http://schemas.microsoft.com/office/drawing/2014/main" id="{6103034A-AE70-7B02-C5CD-2B5DCAA8C5E3}"/>
              </a:ext>
            </a:extLst>
          </p:cNvPr>
          <p:cNvSpPr/>
          <p:nvPr userDrawn="1"/>
        </p:nvSpPr>
        <p:spPr>
          <a:xfrm>
            <a:off x="-1" y="0"/>
            <a:ext cx="6849978" cy="8229600"/>
          </a:xfrm>
          <a:prstGeom prst="rect">
            <a:avLst/>
          </a:prstGeom>
          <a:solidFill>
            <a:srgbClr val="0F3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8F75F3AF-81EA-4E78-1B86-55300B28EA3B}"/>
                  </a:ext>
                </a:extLst>
              </p14:cNvPr>
              <p14:cNvContentPartPr/>
              <p14:nvPr userDrawn="1"/>
            </p14:nvContentPartPr>
            <p14:xfrm>
              <a:off x="6908880" y="-385173"/>
              <a:ext cx="18661" cy="18661"/>
            </p14:xfrm>
          </p:contentPart>
        </mc:Choice>
        <mc:Fallback xmlns="">
          <p:pic>
            <p:nvPicPr>
              <p:cNvPr id="6" name="Ink 5">
                <a:extLst>
                  <a:ext uri="{FF2B5EF4-FFF2-40B4-BE49-F238E27FC236}">
                    <a16:creationId xmlns:a16="http://schemas.microsoft.com/office/drawing/2014/main" id="{8F75F3AF-81EA-4E78-1B86-55300B28EA3B}"/>
                  </a:ext>
                </a:extLst>
              </p:cNvPr>
              <p:cNvPicPr/>
              <p:nvPr/>
            </p:nvPicPr>
            <p:blipFill>
              <a:blip r:embed="rId4"/>
              <a:stretch>
                <a:fillRect/>
              </a:stretch>
            </p:blipFill>
            <p:spPr>
              <a:xfrm>
                <a:off x="5975830" y="-518466"/>
                <a:ext cx="1866100" cy="282581"/>
              </a:xfrm>
              <a:prstGeom prst="rect">
                <a:avLst/>
              </a:prstGeom>
            </p:spPr>
          </p:pic>
        </mc:Fallback>
      </mc:AlternateContent>
      <p:sp>
        <p:nvSpPr>
          <p:cNvPr id="2" name="Title 1">
            <a:extLst>
              <a:ext uri="{FF2B5EF4-FFF2-40B4-BE49-F238E27FC236}">
                <a16:creationId xmlns:a16="http://schemas.microsoft.com/office/drawing/2014/main" id="{81194BF0-3C3C-284B-7CF0-4599E1EB5628}"/>
              </a:ext>
            </a:extLst>
          </p:cNvPr>
          <p:cNvSpPr>
            <a:spLocks noGrp="1"/>
          </p:cNvSpPr>
          <p:nvPr>
            <p:ph type="title"/>
          </p:nvPr>
        </p:nvSpPr>
        <p:spPr>
          <a:xfrm>
            <a:off x="1042416" y="3840480"/>
            <a:ext cx="4800600" cy="1417320"/>
          </a:xfrm>
        </p:spPr>
        <p:txBody>
          <a:bodyPr lIns="0" rIns="0" anchor="ctr" anchorCtr="0"/>
          <a:lstStyle>
            <a:lvl1pPr>
              <a:lnSpc>
                <a:spcPct val="90000"/>
              </a:lnSpc>
              <a:defRPr sz="3600">
                <a:solidFill>
                  <a:schemeClr val="bg1"/>
                </a:solidFill>
              </a:defRPr>
            </a:lvl1pPr>
          </a:lstStyle>
          <a:p>
            <a:r>
              <a:rPr lang="en-US" dirty="0"/>
              <a:t>Click to edit Master title style</a:t>
            </a:r>
          </a:p>
        </p:txBody>
      </p:sp>
      <p:sp>
        <p:nvSpPr>
          <p:cNvPr id="5" name="Text Placeholder 18">
            <a:extLst>
              <a:ext uri="{FF2B5EF4-FFF2-40B4-BE49-F238E27FC236}">
                <a16:creationId xmlns:a16="http://schemas.microsoft.com/office/drawing/2014/main" id="{484F5CA3-1987-A0B5-EAAE-3C7EAD4F4BB8}"/>
              </a:ext>
            </a:extLst>
          </p:cNvPr>
          <p:cNvSpPr>
            <a:spLocks noGrp="1"/>
          </p:cNvSpPr>
          <p:nvPr>
            <p:ph type="body" sz="quarter" idx="11" hasCustomPrompt="1"/>
          </p:nvPr>
        </p:nvSpPr>
        <p:spPr>
          <a:xfrm>
            <a:off x="960120" y="5236813"/>
            <a:ext cx="4804576" cy="766422"/>
          </a:xfrm>
          <a:prstGeom prst="rect">
            <a:avLst/>
          </a:prstGeom>
        </p:spPr>
        <p:txBody>
          <a:bodyPr anchor="t">
            <a:noAutofit/>
          </a:bodyPr>
          <a:lstStyle>
            <a:lvl1pPr marL="0" indent="0">
              <a:buNone/>
              <a:defRPr sz="1400" b="0" i="0">
                <a:solidFill>
                  <a:schemeClr val="bg1"/>
                </a:solidFill>
                <a:latin typeface="Arial" panose="020B0604020202020204" pitchFamily="34" charset="0"/>
                <a:cs typeface="Arial" panose="020B0604020202020204" pitchFamily="34" charset="0"/>
              </a:defRPr>
            </a:lvl1pPr>
            <a:lvl2pPr marL="142862" indent="0">
              <a:buNone/>
              <a:defRPr sz="1440" b="0" i="0">
                <a:solidFill>
                  <a:schemeClr val="bg1"/>
                </a:solidFill>
                <a:latin typeface="Helvetica Light" panose="020B0403020202020204" pitchFamily="34" charset="0"/>
              </a:defRPr>
            </a:lvl2pPr>
            <a:lvl3pPr marL="278108" indent="0">
              <a:buNone/>
              <a:defRPr sz="1440" b="0" i="0">
                <a:solidFill>
                  <a:schemeClr val="bg1"/>
                </a:solidFill>
                <a:latin typeface="Helvetica Light" panose="020B0403020202020204" pitchFamily="34" charset="0"/>
              </a:defRPr>
            </a:lvl3pPr>
            <a:lvl4pPr marL="413352" indent="0">
              <a:buNone/>
              <a:defRPr sz="1440" b="0" i="0">
                <a:solidFill>
                  <a:schemeClr val="bg1"/>
                </a:solidFill>
                <a:latin typeface="Helvetica Light" panose="020B0403020202020204" pitchFamily="34" charset="0"/>
              </a:defRPr>
            </a:lvl4pPr>
            <a:lvl5pPr marL="558120" indent="0">
              <a:buNone/>
              <a:defRPr sz="1440" b="0" i="0">
                <a:solidFill>
                  <a:schemeClr val="bg1"/>
                </a:solidFill>
                <a:latin typeface="Helvetica Light" panose="020B0403020202020204" pitchFamily="34" charset="0"/>
              </a:defRPr>
            </a:lvl5pPr>
          </a:lstStyle>
          <a:p>
            <a:pPr lvl="0"/>
            <a:r>
              <a:rPr lang="en-US" dirty="0"/>
              <a:t>Add Text  |  Add Date</a:t>
            </a:r>
          </a:p>
        </p:txBody>
      </p:sp>
      <p:pic>
        <p:nvPicPr>
          <p:cNvPr id="8" name="Picture 7">
            <a:extLst>
              <a:ext uri="{FF2B5EF4-FFF2-40B4-BE49-F238E27FC236}">
                <a16:creationId xmlns:a16="http://schemas.microsoft.com/office/drawing/2014/main" id="{181423BE-A716-3D1B-50FC-0A0817A9B8A1}"/>
              </a:ext>
            </a:extLst>
          </p:cNvPr>
          <p:cNvPicPr>
            <a:picLocks noChangeAspect="1"/>
          </p:cNvPicPr>
          <p:nvPr userDrawn="1"/>
        </p:nvPicPr>
        <p:blipFill>
          <a:blip r:embed="rId5" cstate="screen">
            <a:biLevel thresh="25000"/>
            <a:extLst>
              <a:ext uri="{28A0092B-C50C-407E-A947-70E740481C1C}">
                <a14:useLocalDpi xmlns:a14="http://schemas.microsoft.com/office/drawing/2010/main"/>
              </a:ext>
            </a:extLst>
          </a:blip>
          <a:stretch>
            <a:fillRect/>
          </a:stretch>
        </p:blipFill>
        <p:spPr>
          <a:xfrm>
            <a:off x="960123" y="3173669"/>
            <a:ext cx="2285999" cy="208084"/>
          </a:xfrm>
          <a:prstGeom prst="rect">
            <a:avLst/>
          </a:prstGeom>
        </p:spPr>
      </p:pic>
    </p:spTree>
    <p:extLst>
      <p:ext uri="{BB962C8B-B14F-4D97-AF65-F5344CB8AC3E}">
        <p14:creationId xmlns:p14="http://schemas.microsoft.com/office/powerpoint/2010/main" val="41229357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eople Highlight">
    <p:bg>
      <p:bgPr>
        <a:solidFill>
          <a:schemeClr val="bg1"/>
        </a:solidFill>
        <a:effectLst/>
      </p:bgPr>
    </p:bg>
    <p:spTree>
      <p:nvGrpSpPr>
        <p:cNvPr id="1" name=""/>
        <p:cNvGrpSpPr/>
        <p:nvPr/>
      </p:nvGrpSpPr>
      <p:grpSpPr>
        <a:xfrm>
          <a:off x="0" y="0"/>
          <a:ext cx="0" cy="0"/>
          <a:chOff x="0" y="0"/>
          <a:chExt cx="0" cy="0"/>
        </a:xfrm>
      </p:grpSpPr>
      <p:sp>
        <p:nvSpPr>
          <p:cNvPr id="20" name="Text Placeholder 10">
            <a:extLst>
              <a:ext uri="{FF2B5EF4-FFF2-40B4-BE49-F238E27FC236}">
                <a16:creationId xmlns:a16="http://schemas.microsoft.com/office/drawing/2014/main" id="{226CE31C-8C84-800D-D3C8-BB3EA55BB263}"/>
              </a:ext>
            </a:extLst>
          </p:cNvPr>
          <p:cNvSpPr>
            <a:spLocks noGrp="1"/>
          </p:cNvSpPr>
          <p:nvPr>
            <p:ph type="body" sz="quarter" idx="29" hasCustomPrompt="1"/>
          </p:nvPr>
        </p:nvSpPr>
        <p:spPr>
          <a:xfrm>
            <a:off x="762000" y="7145333"/>
            <a:ext cx="1524000" cy="322267"/>
          </a:xfrm>
          <a:prstGeom prst="rect">
            <a:avLst/>
          </a:prstGeom>
        </p:spPr>
        <p:txBody>
          <a:bodyPr lIns="0" tIns="0" rIns="0" bIns="0">
            <a:noAutofit/>
          </a:bodyPr>
          <a:lstStyle>
            <a:lvl1pPr marL="0" indent="0">
              <a:lnSpc>
                <a:spcPts val="1440"/>
              </a:lnSpc>
              <a:buNone/>
              <a:defRPr sz="1000" b="0" i="0">
                <a:latin typeface="Arial" panose="020B0604020202020204" pitchFamily="34" charset="0"/>
                <a:cs typeface="Arial" panose="020B0604020202020204" pitchFamily="34" charset="0"/>
              </a:defRPr>
            </a:lvl1pPr>
          </a:lstStyle>
          <a:p>
            <a:pPr lvl="0"/>
            <a:r>
              <a:rPr lang="en-US"/>
              <a:t>Add some small copy here</a:t>
            </a:r>
          </a:p>
        </p:txBody>
      </p:sp>
      <p:sp>
        <p:nvSpPr>
          <p:cNvPr id="23" name="Text Placeholder 10">
            <a:extLst>
              <a:ext uri="{FF2B5EF4-FFF2-40B4-BE49-F238E27FC236}">
                <a16:creationId xmlns:a16="http://schemas.microsoft.com/office/drawing/2014/main" id="{14714AC0-22D9-85F6-4DE5-57D203732369}"/>
              </a:ext>
            </a:extLst>
          </p:cNvPr>
          <p:cNvSpPr>
            <a:spLocks noGrp="1"/>
          </p:cNvSpPr>
          <p:nvPr>
            <p:ph type="body" sz="quarter" idx="30" hasCustomPrompt="1"/>
          </p:nvPr>
        </p:nvSpPr>
        <p:spPr>
          <a:xfrm>
            <a:off x="762000" y="6565005"/>
            <a:ext cx="1524000" cy="496542"/>
          </a:xfrm>
          <a:prstGeom prst="rect">
            <a:avLst/>
          </a:prstGeom>
        </p:spPr>
        <p:txBody>
          <a:bodyPr lIns="0" tIns="0" rIns="0" bIns="0" anchor="t">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Add Name in the Box</a:t>
            </a:r>
          </a:p>
        </p:txBody>
      </p:sp>
      <p:sp>
        <p:nvSpPr>
          <p:cNvPr id="24" name="Picture Placeholder 2">
            <a:extLst>
              <a:ext uri="{FF2B5EF4-FFF2-40B4-BE49-F238E27FC236}">
                <a16:creationId xmlns:a16="http://schemas.microsoft.com/office/drawing/2014/main" id="{7FB10DD6-2DFB-EE94-9D2D-62B5649B23F7}"/>
              </a:ext>
            </a:extLst>
          </p:cNvPr>
          <p:cNvSpPr>
            <a:spLocks noGrp="1"/>
          </p:cNvSpPr>
          <p:nvPr>
            <p:ph type="pic" sz="quarter" idx="31"/>
          </p:nvPr>
        </p:nvSpPr>
        <p:spPr>
          <a:xfrm>
            <a:off x="762000" y="4779063"/>
            <a:ext cx="1524000" cy="1702150"/>
          </a:xfrm>
          <a:prstGeom prst="rect">
            <a:avLst/>
          </a:prstGeom>
        </p:spPr>
        <p:txBody>
          <a:bodyPr/>
          <a:lstStyle>
            <a:lvl1pPr marL="0" indent="0">
              <a:buFontTx/>
              <a:buNone/>
              <a:defRPr/>
            </a:lvl1pPr>
          </a:lstStyle>
          <a:p>
            <a:endParaRPr lang="en-US" dirty="0"/>
          </a:p>
        </p:txBody>
      </p:sp>
      <p:sp>
        <p:nvSpPr>
          <p:cNvPr id="26" name="Text Placeholder 10">
            <a:extLst>
              <a:ext uri="{FF2B5EF4-FFF2-40B4-BE49-F238E27FC236}">
                <a16:creationId xmlns:a16="http://schemas.microsoft.com/office/drawing/2014/main" id="{C2537B16-2856-EF79-EF55-436E77B3AE76}"/>
              </a:ext>
            </a:extLst>
          </p:cNvPr>
          <p:cNvSpPr>
            <a:spLocks noGrp="1"/>
          </p:cNvSpPr>
          <p:nvPr>
            <p:ph type="body" sz="quarter" idx="32" hasCustomPrompt="1"/>
          </p:nvPr>
        </p:nvSpPr>
        <p:spPr>
          <a:xfrm>
            <a:off x="762000" y="4089274"/>
            <a:ext cx="1524000" cy="322267"/>
          </a:xfrm>
          <a:prstGeom prst="rect">
            <a:avLst/>
          </a:prstGeom>
        </p:spPr>
        <p:txBody>
          <a:bodyPr lIns="0" tIns="0" rIns="0" bIns="0">
            <a:noAutofit/>
          </a:bodyPr>
          <a:lstStyle>
            <a:lvl1pPr marL="0" indent="0">
              <a:lnSpc>
                <a:spcPts val="1440"/>
              </a:lnSpc>
              <a:buNone/>
              <a:defRPr sz="1000" b="0" i="0">
                <a:latin typeface="Arial" panose="020B0604020202020204" pitchFamily="34" charset="0"/>
                <a:cs typeface="Arial" panose="020B0604020202020204" pitchFamily="34" charset="0"/>
              </a:defRPr>
            </a:lvl1pPr>
          </a:lstStyle>
          <a:p>
            <a:pPr lvl="0"/>
            <a:r>
              <a:rPr lang="en-US"/>
              <a:t>Add some small copy here</a:t>
            </a:r>
          </a:p>
        </p:txBody>
      </p:sp>
      <p:sp>
        <p:nvSpPr>
          <p:cNvPr id="27" name="Text Placeholder 10">
            <a:extLst>
              <a:ext uri="{FF2B5EF4-FFF2-40B4-BE49-F238E27FC236}">
                <a16:creationId xmlns:a16="http://schemas.microsoft.com/office/drawing/2014/main" id="{FD5C6556-78AD-C0EB-7776-5DAD1DE718E0}"/>
              </a:ext>
            </a:extLst>
          </p:cNvPr>
          <p:cNvSpPr>
            <a:spLocks noGrp="1"/>
          </p:cNvSpPr>
          <p:nvPr>
            <p:ph type="body" sz="quarter" idx="33" hasCustomPrompt="1"/>
          </p:nvPr>
        </p:nvSpPr>
        <p:spPr>
          <a:xfrm>
            <a:off x="762000" y="3508942"/>
            <a:ext cx="1524000" cy="496542"/>
          </a:xfrm>
          <a:prstGeom prst="rect">
            <a:avLst/>
          </a:prstGeom>
        </p:spPr>
        <p:txBody>
          <a:bodyPr lIns="0" tIns="0" rIns="0" bIns="0" anchor="t">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Add Name in the Box</a:t>
            </a:r>
          </a:p>
        </p:txBody>
      </p:sp>
      <p:sp>
        <p:nvSpPr>
          <p:cNvPr id="28" name="Picture Placeholder 2">
            <a:extLst>
              <a:ext uri="{FF2B5EF4-FFF2-40B4-BE49-F238E27FC236}">
                <a16:creationId xmlns:a16="http://schemas.microsoft.com/office/drawing/2014/main" id="{20B06643-F712-CBFC-3BA2-A0777E061581}"/>
              </a:ext>
            </a:extLst>
          </p:cNvPr>
          <p:cNvSpPr>
            <a:spLocks noGrp="1"/>
          </p:cNvSpPr>
          <p:nvPr>
            <p:ph type="pic" sz="quarter" idx="34"/>
          </p:nvPr>
        </p:nvSpPr>
        <p:spPr>
          <a:xfrm>
            <a:off x="762000" y="1723002"/>
            <a:ext cx="1524000" cy="1702150"/>
          </a:xfrm>
          <a:prstGeom prst="rect">
            <a:avLst/>
          </a:prstGeom>
        </p:spPr>
        <p:txBody>
          <a:bodyPr/>
          <a:lstStyle>
            <a:lvl1pPr marL="0" indent="0">
              <a:buFontTx/>
              <a:buNone/>
              <a:defRPr/>
            </a:lvl1pPr>
          </a:lstStyle>
          <a:p>
            <a:endParaRPr lang="en-US" dirty="0"/>
          </a:p>
        </p:txBody>
      </p:sp>
      <p:sp>
        <p:nvSpPr>
          <p:cNvPr id="29" name="Text Placeholder 10">
            <a:extLst>
              <a:ext uri="{FF2B5EF4-FFF2-40B4-BE49-F238E27FC236}">
                <a16:creationId xmlns:a16="http://schemas.microsoft.com/office/drawing/2014/main" id="{36956C81-7622-247D-EF53-9DC87E578F52}"/>
              </a:ext>
            </a:extLst>
          </p:cNvPr>
          <p:cNvSpPr>
            <a:spLocks noGrp="1"/>
          </p:cNvSpPr>
          <p:nvPr>
            <p:ph type="body" sz="quarter" idx="35" hasCustomPrompt="1"/>
          </p:nvPr>
        </p:nvSpPr>
        <p:spPr>
          <a:xfrm>
            <a:off x="3067050" y="7145333"/>
            <a:ext cx="1543050" cy="322267"/>
          </a:xfrm>
          <a:prstGeom prst="rect">
            <a:avLst/>
          </a:prstGeom>
        </p:spPr>
        <p:txBody>
          <a:bodyPr lIns="0" tIns="0" rIns="0" bIns="0">
            <a:noAutofit/>
          </a:bodyPr>
          <a:lstStyle>
            <a:lvl1pPr marL="0" indent="0">
              <a:lnSpc>
                <a:spcPts val="1440"/>
              </a:lnSpc>
              <a:buNone/>
              <a:defRPr sz="1000" b="0" i="0">
                <a:latin typeface="Arial" panose="020B0604020202020204" pitchFamily="34" charset="0"/>
                <a:cs typeface="Arial" panose="020B0604020202020204" pitchFamily="34" charset="0"/>
              </a:defRPr>
            </a:lvl1pPr>
          </a:lstStyle>
          <a:p>
            <a:pPr lvl="0"/>
            <a:r>
              <a:rPr lang="en-US"/>
              <a:t>Add some small copy here</a:t>
            </a:r>
          </a:p>
        </p:txBody>
      </p:sp>
      <p:sp>
        <p:nvSpPr>
          <p:cNvPr id="30" name="Text Placeholder 10">
            <a:extLst>
              <a:ext uri="{FF2B5EF4-FFF2-40B4-BE49-F238E27FC236}">
                <a16:creationId xmlns:a16="http://schemas.microsoft.com/office/drawing/2014/main" id="{FA06DC33-74A4-632E-8C8B-924044802EA3}"/>
              </a:ext>
            </a:extLst>
          </p:cNvPr>
          <p:cNvSpPr>
            <a:spLocks noGrp="1"/>
          </p:cNvSpPr>
          <p:nvPr>
            <p:ph type="body" sz="quarter" idx="36" hasCustomPrompt="1"/>
          </p:nvPr>
        </p:nvSpPr>
        <p:spPr>
          <a:xfrm>
            <a:off x="3067050" y="6565005"/>
            <a:ext cx="1543050" cy="496542"/>
          </a:xfrm>
          <a:prstGeom prst="rect">
            <a:avLst/>
          </a:prstGeom>
        </p:spPr>
        <p:txBody>
          <a:bodyPr lIns="0" tIns="0" rIns="0" bIns="0" anchor="t">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Add Name in the Box</a:t>
            </a:r>
          </a:p>
        </p:txBody>
      </p:sp>
      <p:sp>
        <p:nvSpPr>
          <p:cNvPr id="31" name="Picture Placeholder 2">
            <a:extLst>
              <a:ext uri="{FF2B5EF4-FFF2-40B4-BE49-F238E27FC236}">
                <a16:creationId xmlns:a16="http://schemas.microsoft.com/office/drawing/2014/main" id="{15E0744F-1F05-9FCB-56EA-521425C9CF90}"/>
              </a:ext>
            </a:extLst>
          </p:cNvPr>
          <p:cNvSpPr>
            <a:spLocks noGrp="1"/>
          </p:cNvSpPr>
          <p:nvPr>
            <p:ph type="pic" sz="quarter" idx="37"/>
          </p:nvPr>
        </p:nvSpPr>
        <p:spPr>
          <a:xfrm>
            <a:off x="3067050" y="4779063"/>
            <a:ext cx="1543050" cy="1702150"/>
          </a:xfrm>
          <a:prstGeom prst="rect">
            <a:avLst/>
          </a:prstGeom>
        </p:spPr>
        <p:txBody>
          <a:bodyPr/>
          <a:lstStyle>
            <a:lvl1pPr marL="0" indent="0">
              <a:buFontTx/>
              <a:buNone/>
              <a:defRPr/>
            </a:lvl1pPr>
          </a:lstStyle>
          <a:p>
            <a:endParaRPr lang="en-US" dirty="0"/>
          </a:p>
        </p:txBody>
      </p:sp>
      <p:sp>
        <p:nvSpPr>
          <p:cNvPr id="32" name="Text Placeholder 10">
            <a:extLst>
              <a:ext uri="{FF2B5EF4-FFF2-40B4-BE49-F238E27FC236}">
                <a16:creationId xmlns:a16="http://schemas.microsoft.com/office/drawing/2014/main" id="{281C3A79-33B1-61D2-374E-D8A436A4035F}"/>
              </a:ext>
            </a:extLst>
          </p:cNvPr>
          <p:cNvSpPr>
            <a:spLocks noGrp="1"/>
          </p:cNvSpPr>
          <p:nvPr>
            <p:ph type="body" sz="quarter" idx="38" hasCustomPrompt="1"/>
          </p:nvPr>
        </p:nvSpPr>
        <p:spPr>
          <a:xfrm>
            <a:off x="3067050" y="4089274"/>
            <a:ext cx="1543050" cy="322267"/>
          </a:xfrm>
          <a:prstGeom prst="rect">
            <a:avLst/>
          </a:prstGeom>
        </p:spPr>
        <p:txBody>
          <a:bodyPr lIns="0" tIns="0" rIns="0" bIns="0">
            <a:noAutofit/>
          </a:bodyPr>
          <a:lstStyle>
            <a:lvl1pPr marL="0" indent="0">
              <a:lnSpc>
                <a:spcPts val="1440"/>
              </a:lnSpc>
              <a:buNone/>
              <a:defRPr sz="1000" b="0" i="0">
                <a:latin typeface="Arial" panose="020B0604020202020204" pitchFamily="34" charset="0"/>
                <a:cs typeface="Arial" panose="020B0604020202020204" pitchFamily="34" charset="0"/>
              </a:defRPr>
            </a:lvl1pPr>
          </a:lstStyle>
          <a:p>
            <a:pPr lvl="0"/>
            <a:r>
              <a:rPr lang="en-US"/>
              <a:t>Add some small copy here</a:t>
            </a:r>
          </a:p>
        </p:txBody>
      </p:sp>
      <p:sp>
        <p:nvSpPr>
          <p:cNvPr id="38" name="Text Placeholder 10">
            <a:extLst>
              <a:ext uri="{FF2B5EF4-FFF2-40B4-BE49-F238E27FC236}">
                <a16:creationId xmlns:a16="http://schemas.microsoft.com/office/drawing/2014/main" id="{8A213EEE-8154-98B9-4BF1-E15B71F2AC36}"/>
              </a:ext>
            </a:extLst>
          </p:cNvPr>
          <p:cNvSpPr>
            <a:spLocks noGrp="1"/>
          </p:cNvSpPr>
          <p:nvPr>
            <p:ph type="body" sz="quarter" idx="39" hasCustomPrompt="1"/>
          </p:nvPr>
        </p:nvSpPr>
        <p:spPr>
          <a:xfrm>
            <a:off x="3067050" y="3508942"/>
            <a:ext cx="1543050" cy="496542"/>
          </a:xfrm>
          <a:prstGeom prst="rect">
            <a:avLst/>
          </a:prstGeom>
        </p:spPr>
        <p:txBody>
          <a:bodyPr lIns="0" tIns="0" rIns="0" bIns="0" anchor="t">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Add Name in the Box</a:t>
            </a:r>
          </a:p>
        </p:txBody>
      </p:sp>
      <p:sp>
        <p:nvSpPr>
          <p:cNvPr id="39" name="Picture Placeholder 2">
            <a:extLst>
              <a:ext uri="{FF2B5EF4-FFF2-40B4-BE49-F238E27FC236}">
                <a16:creationId xmlns:a16="http://schemas.microsoft.com/office/drawing/2014/main" id="{D1AFAFEC-1492-1795-9C3F-3392F5B02DD3}"/>
              </a:ext>
            </a:extLst>
          </p:cNvPr>
          <p:cNvSpPr>
            <a:spLocks noGrp="1"/>
          </p:cNvSpPr>
          <p:nvPr>
            <p:ph type="pic" sz="quarter" idx="40"/>
          </p:nvPr>
        </p:nvSpPr>
        <p:spPr>
          <a:xfrm>
            <a:off x="3067050" y="1723002"/>
            <a:ext cx="1543050" cy="1702150"/>
          </a:xfrm>
          <a:prstGeom prst="rect">
            <a:avLst/>
          </a:prstGeom>
        </p:spPr>
        <p:txBody>
          <a:bodyPr/>
          <a:lstStyle>
            <a:lvl1pPr marL="0" indent="0">
              <a:buFontTx/>
              <a:buNone/>
              <a:defRPr/>
            </a:lvl1pPr>
          </a:lstStyle>
          <a:p>
            <a:endParaRPr lang="en-US" dirty="0"/>
          </a:p>
        </p:txBody>
      </p:sp>
      <p:sp>
        <p:nvSpPr>
          <p:cNvPr id="42" name="Text Placeholder 10">
            <a:extLst>
              <a:ext uri="{FF2B5EF4-FFF2-40B4-BE49-F238E27FC236}">
                <a16:creationId xmlns:a16="http://schemas.microsoft.com/office/drawing/2014/main" id="{D055F24D-A8D4-932A-8737-A27C6DA51534}"/>
              </a:ext>
            </a:extLst>
          </p:cNvPr>
          <p:cNvSpPr>
            <a:spLocks noGrp="1"/>
          </p:cNvSpPr>
          <p:nvPr>
            <p:ph type="body" sz="quarter" idx="41" hasCustomPrompt="1"/>
          </p:nvPr>
        </p:nvSpPr>
        <p:spPr>
          <a:xfrm>
            <a:off x="5372100" y="7145333"/>
            <a:ext cx="1562100" cy="322267"/>
          </a:xfrm>
          <a:prstGeom prst="rect">
            <a:avLst/>
          </a:prstGeom>
        </p:spPr>
        <p:txBody>
          <a:bodyPr lIns="0" tIns="0" rIns="0" bIns="0">
            <a:noAutofit/>
          </a:bodyPr>
          <a:lstStyle>
            <a:lvl1pPr marL="0" indent="0">
              <a:lnSpc>
                <a:spcPts val="1440"/>
              </a:lnSpc>
              <a:buNone/>
              <a:defRPr sz="1000" b="0" i="0">
                <a:latin typeface="Arial" panose="020B0604020202020204" pitchFamily="34" charset="0"/>
                <a:cs typeface="Arial" panose="020B0604020202020204" pitchFamily="34" charset="0"/>
              </a:defRPr>
            </a:lvl1pPr>
          </a:lstStyle>
          <a:p>
            <a:pPr lvl="0"/>
            <a:r>
              <a:rPr lang="en-US"/>
              <a:t>Add some small copy here</a:t>
            </a:r>
          </a:p>
        </p:txBody>
      </p:sp>
      <p:sp>
        <p:nvSpPr>
          <p:cNvPr id="43" name="Text Placeholder 10">
            <a:extLst>
              <a:ext uri="{FF2B5EF4-FFF2-40B4-BE49-F238E27FC236}">
                <a16:creationId xmlns:a16="http://schemas.microsoft.com/office/drawing/2014/main" id="{7B929560-4764-87B4-8557-1F3B50EA539F}"/>
              </a:ext>
            </a:extLst>
          </p:cNvPr>
          <p:cNvSpPr>
            <a:spLocks noGrp="1"/>
          </p:cNvSpPr>
          <p:nvPr>
            <p:ph type="body" sz="quarter" idx="42" hasCustomPrompt="1"/>
          </p:nvPr>
        </p:nvSpPr>
        <p:spPr>
          <a:xfrm>
            <a:off x="5372100" y="6565005"/>
            <a:ext cx="1562100" cy="496542"/>
          </a:xfrm>
          <a:prstGeom prst="rect">
            <a:avLst/>
          </a:prstGeom>
        </p:spPr>
        <p:txBody>
          <a:bodyPr lIns="0" tIns="0" rIns="0" bIns="0" anchor="t">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Add Name in the Box</a:t>
            </a:r>
          </a:p>
        </p:txBody>
      </p:sp>
      <p:sp>
        <p:nvSpPr>
          <p:cNvPr id="44" name="Picture Placeholder 2">
            <a:extLst>
              <a:ext uri="{FF2B5EF4-FFF2-40B4-BE49-F238E27FC236}">
                <a16:creationId xmlns:a16="http://schemas.microsoft.com/office/drawing/2014/main" id="{309A582B-5E23-BC50-5CA7-CBAB74A0B170}"/>
              </a:ext>
            </a:extLst>
          </p:cNvPr>
          <p:cNvSpPr>
            <a:spLocks noGrp="1"/>
          </p:cNvSpPr>
          <p:nvPr>
            <p:ph type="pic" sz="quarter" idx="43"/>
          </p:nvPr>
        </p:nvSpPr>
        <p:spPr>
          <a:xfrm>
            <a:off x="5372100" y="4779063"/>
            <a:ext cx="1562100" cy="1702150"/>
          </a:xfrm>
          <a:prstGeom prst="rect">
            <a:avLst/>
          </a:prstGeom>
        </p:spPr>
        <p:txBody>
          <a:bodyPr/>
          <a:lstStyle>
            <a:lvl1pPr marL="0" indent="0">
              <a:buFontTx/>
              <a:buNone/>
              <a:defRPr/>
            </a:lvl1pPr>
          </a:lstStyle>
          <a:p>
            <a:endParaRPr lang="en-US" dirty="0"/>
          </a:p>
        </p:txBody>
      </p:sp>
      <p:sp>
        <p:nvSpPr>
          <p:cNvPr id="45" name="Text Placeholder 10">
            <a:extLst>
              <a:ext uri="{FF2B5EF4-FFF2-40B4-BE49-F238E27FC236}">
                <a16:creationId xmlns:a16="http://schemas.microsoft.com/office/drawing/2014/main" id="{0ECB2078-790C-89DA-7E63-A97EBF27F5C1}"/>
              </a:ext>
            </a:extLst>
          </p:cNvPr>
          <p:cNvSpPr>
            <a:spLocks noGrp="1"/>
          </p:cNvSpPr>
          <p:nvPr>
            <p:ph type="body" sz="quarter" idx="44" hasCustomPrompt="1"/>
          </p:nvPr>
        </p:nvSpPr>
        <p:spPr>
          <a:xfrm>
            <a:off x="5372100" y="4089274"/>
            <a:ext cx="1562100" cy="322267"/>
          </a:xfrm>
          <a:prstGeom prst="rect">
            <a:avLst/>
          </a:prstGeom>
        </p:spPr>
        <p:txBody>
          <a:bodyPr lIns="0" tIns="0" rIns="0" bIns="0">
            <a:noAutofit/>
          </a:bodyPr>
          <a:lstStyle>
            <a:lvl1pPr marL="0" indent="0">
              <a:lnSpc>
                <a:spcPts val="1440"/>
              </a:lnSpc>
              <a:buNone/>
              <a:defRPr sz="1000" b="0" i="0">
                <a:latin typeface="Arial" panose="020B0604020202020204" pitchFamily="34" charset="0"/>
                <a:cs typeface="Arial" panose="020B0604020202020204" pitchFamily="34" charset="0"/>
              </a:defRPr>
            </a:lvl1pPr>
          </a:lstStyle>
          <a:p>
            <a:pPr lvl="0"/>
            <a:r>
              <a:rPr lang="en-US"/>
              <a:t>Add some small copy here</a:t>
            </a:r>
          </a:p>
        </p:txBody>
      </p:sp>
      <p:sp>
        <p:nvSpPr>
          <p:cNvPr id="46" name="Text Placeholder 10">
            <a:extLst>
              <a:ext uri="{FF2B5EF4-FFF2-40B4-BE49-F238E27FC236}">
                <a16:creationId xmlns:a16="http://schemas.microsoft.com/office/drawing/2014/main" id="{4BAB4EB8-5506-F367-11C2-FE2BFF91E090}"/>
              </a:ext>
            </a:extLst>
          </p:cNvPr>
          <p:cNvSpPr>
            <a:spLocks noGrp="1"/>
          </p:cNvSpPr>
          <p:nvPr>
            <p:ph type="body" sz="quarter" idx="45" hasCustomPrompt="1"/>
          </p:nvPr>
        </p:nvSpPr>
        <p:spPr>
          <a:xfrm>
            <a:off x="5372100" y="3508942"/>
            <a:ext cx="1562100" cy="496542"/>
          </a:xfrm>
          <a:prstGeom prst="rect">
            <a:avLst/>
          </a:prstGeom>
        </p:spPr>
        <p:txBody>
          <a:bodyPr lIns="0" tIns="0" rIns="0" bIns="0" anchor="t">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Add Name in the Box</a:t>
            </a:r>
          </a:p>
        </p:txBody>
      </p:sp>
      <p:sp>
        <p:nvSpPr>
          <p:cNvPr id="47" name="Picture Placeholder 2">
            <a:extLst>
              <a:ext uri="{FF2B5EF4-FFF2-40B4-BE49-F238E27FC236}">
                <a16:creationId xmlns:a16="http://schemas.microsoft.com/office/drawing/2014/main" id="{C4270AFF-292E-1191-F4F3-46F0E8A10F41}"/>
              </a:ext>
            </a:extLst>
          </p:cNvPr>
          <p:cNvSpPr>
            <a:spLocks noGrp="1"/>
          </p:cNvSpPr>
          <p:nvPr>
            <p:ph type="pic" sz="quarter" idx="46"/>
          </p:nvPr>
        </p:nvSpPr>
        <p:spPr>
          <a:xfrm>
            <a:off x="5372100" y="1723002"/>
            <a:ext cx="1562100" cy="1702150"/>
          </a:xfrm>
          <a:prstGeom prst="rect">
            <a:avLst/>
          </a:prstGeom>
        </p:spPr>
        <p:txBody>
          <a:bodyPr/>
          <a:lstStyle>
            <a:lvl1pPr marL="0" indent="0">
              <a:buFontTx/>
              <a:buNone/>
              <a:defRPr/>
            </a:lvl1pPr>
          </a:lstStyle>
          <a:p>
            <a:endParaRPr lang="en-US" dirty="0"/>
          </a:p>
        </p:txBody>
      </p:sp>
      <p:sp>
        <p:nvSpPr>
          <p:cNvPr id="48" name="Text Placeholder 10">
            <a:extLst>
              <a:ext uri="{FF2B5EF4-FFF2-40B4-BE49-F238E27FC236}">
                <a16:creationId xmlns:a16="http://schemas.microsoft.com/office/drawing/2014/main" id="{79014D7E-E3AB-2D31-97C0-4B89F9690AF4}"/>
              </a:ext>
            </a:extLst>
          </p:cNvPr>
          <p:cNvSpPr>
            <a:spLocks noGrp="1"/>
          </p:cNvSpPr>
          <p:nvPr>
            <p:ph type="body" sz="quarter" idx="47" hasCustomPrompt="1"/>
          </p:nvPr>
        </p:nvSpPr>
        <p:spPr>
          <a:xfrm>
            <a:off x="7696200" y="7145333"/>
            <a:ext cx="1543050" cy="322267"/>
          </a:xfrm>
          <a:prstGeom prst="rect">
            <a:avLst/>
          </a:prstGeom>
        </p:spPr>
        <p:txBody>
          <a:bodyPr lIns="0" tIns="0" rIns="0" bIns="0">
            <a:noAutofit/>
          </a:bodyPr>
          <a:lstStyle>
            <a:lvl1pPr marL="0" indent="0">
              <a:lnSpc>
                <a:spcPts val="1440"/>
              </a:lnSpc>
              <a:buNone/>
              <a:defRPr sz="1000" b="0" i="0">
                <a:latin typeface="Arial" panose="020B0604020202020204" pitchFamily="34" charset="0"/>
                <a:cs typeface="Arial" panose="020B0604020202020204" pitchFamily="34" charset="0"/>
              </a:defRPr>
            </a:lvl1pPr>
          </a:lstStyle>
          <a:p>
            <a:pPr lvl="0"/>
            <a:r>
              <a:rPr lang="en-US"/>
              <a:t>Add some small copy here</a:t>
            </a:r>
          </a:p>
        </p:txBody>
      </p:sp>
      <p:sp>
        <p:nvSpPr>
          <p:cNvPr id="49" name="Text Placeholder 10">
            <a:extLst>
              <a:ext uri="{FF2B5EF4-FFF2-40B4-BE49-F238E27FC236}">
                <a16:creationId xmlns:a16="http://schemas.microsoft.com/office/drawing/2014/main" id="{13F7F32B-C82D-FC06-FC3E-786A18A9B5FD}"/>
              </a:ext>
            </a:extLst>
          </p:cNvPr>
          <p:cNvSpPr>
            <a:spLocks noGrp="1"/>
          </p:cNvSpPr>
          <p:nvPr>
            <p:ph type="body" sz="quarter" idx="48" hasCustomPrompt="1"/>
          </p:nvPr>
        </p:nvSpPr>
        <p:spPr>
          <a:xfrm>
            <a:off x="7696200" y="6565005"/>
            <a:ext cx="1543050" cy="496542"/>
          </a:xfrm>
          <a:prstGeom prst="rect">
            <a:avLst/>
          </a:prstGeom>
        </p:spPr>
        <p:txBody>
          <a:bodyPr lIns="0" tIns="0" rIns="0" bIns="0" anchor="t">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Add Name in the Box</a:t>
            </a:r>
          </a:p>
        </p:txBody>
      </p:sp>
      <p:sp>
        <p:nvSpPr>
          <p:cNvPr id="50" name="Picture Placeholder 2">
            <a:extLst>
              <a:ext uri="{FF2B5EF4-FFF2-40B4-BE49-F238E27FC236}">
                <a16:creationId xmlns:a16="http://schemas.microsoft.com/office/drawing/2014/main" id="{311F2BB3-769B-DAE1-0AC5-E4F981923E3B}"/>
              </a:ext>
            </a:extLst>
          </p:cNvPr>
          <p:cNvSpPr>
            <a:spLocks noGrp="1"/>
          </p:cNvSpPr>
          <p:nvPr>
            <p:ph type="pic" sz="quarter" idx="49"/>
          </p:nvPr>
        </p:nvSpPr>
        <p:spPr>
          <a:xfrm>
            <a:off x="7696200" y="4779063"/>
            <a:ext cx="1543050" cy="1702150"/>
          </a:xfrm>
          <a:prstGeom prst="rect">
            <a:avLst/>
          </a:prstGeom>
        </p:spPr>
        <p:txBody>
          <a:bodyPr/>
          <a:lstStyle>
            <a:lvl1pPr marL="0" indent="0">
              <a:buFontTx/>
              <a:buNone/>
              <a:defRPr/>
            </a:lvl1pPr>
          </a:lstStyle>
          <a:p>
            <a:endParaRPr lang="en-US" dirty="0"/>
          </a:p>
        </p:txBody>
      </p:sp>
      <p:sp>
        <p:nvSpPr>
          <p:cNvPr id="51" name="Text Placeholder 10">
            <a:extLst>
              <a:ext uri="{FF2B5EF4-FFF2-40B4-BE49-F238E27FC236}">
                <a16:creationId xmlns:a16="http://schemas.microsoft.com/office/drawing/2014/main" id="{49FAEFE3-6094-C834-1B89-C8E7103B797A}"/>
              </a:ext>
            </a:extLst>
          </p:cNvPr>
          <p:cNvSpPr>
            <a:spLocks noGrp="1"/>
          </p:cNvSpPr>
          <p:nvPr>
            <p:ph type="body" sz="quarter" idx="50" hasCustomPrompt="1"/>
          </p:nvPr>
        </p:nvSpPr>
        <p:spPr>
          <a:xfrm>
            <a:off x="7696200" y="4089274"/>
            <a:ext cx="1543050" cy="322267"/>
          </a:xfrm>
          <a:prstGeom prst="rect">
            <a:avLst/>
          </a:prstGeom>
        </p:spPr>
        <p:txBody>
          <a:bodyPr lIns="0" tIns="0" rIns="0" bIns="0">
            <a:noAutofit/>
          </a:bodyPr>
          <a:lstStyle>
            <a:lvl1pPr marL="0" indent="0">
              <a:lnSpc>
                <a:spcPts val="1440"/>
              </a:lnSpc>
              <a:buNone/>
              <a:defRPr sz="1000" b="0" i="0">
                <a:latin typeface="Arial" panose="020B0604020202020204" pitchFamily="34" charset="0"/>
                <a:cs typeface="Arial" panose="020B0604020202020204" pitchFamily="34" charset="0"/>
              </a:defRPr>
            </a:lvl1pPr>
          </a:lstStyle>
          <a:p>
            <a:pPr lvl="0"/>
            <a:r>
              <a:rPr lang="en-US"/>
              <a:t>Add some small copy here</a:t>
            </a:r>
          </a:p>
        </p:txBody>
      </p:sp>
      <p:sp>
        <p:nvSpPr>
          <p:cNvPr id="52" name="Text Placeholder 10">
            <a:extLst>
              <a:ext uri="{FF2B5EF4-FFF2-40B4-BE49-F238E27FC236}">
                <a16:creationId xmlns:a16="http://schemas.microsoft.com/office/drawing/2014/main" id="{4F1B1D42-A8CD-A16A-F4B6-DCBCD8052533}"/>
              </a:ext>
            </a:extLst>
          </p:cNvPr>
          <p:cNvSpPr>
            <a:spLocks noGrp="1"/>
          </p:cNvSpPr>
          <p:nvPr>
            <p:ph type="body" sz="quarter" idx="51" hasCustomPrompt="1"/>
          </p:nvPr>
        </p:nvSpPr>
        <p:spPr>
          <a:xfrm>
            <a:off x="7696200" y="3508942"/>
            <a:ext cx="1543050" cy="496542"/>
          </a:xfrm>
          <a:prstGeom prst="rect">
            <a:avLst/>
          </a:prstGeom>
        </p:spPr>
        <p:txBody>
          <a:bodyPr lIns="0" tIns="0" rIns="0" bIns="0" anchor="t">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Add Name in the Box</a:t>
            </a:r>
          </a:p>
        </p:txBody>
      </p:sp>
      <p:sp>
        <p:nvSpPr>
          <p:cNvPr id="53" name="Picture Placeholder 2">
            <a:extLst>
              <a:ext uri="{FF2B5EF4-FFF2-40B4-BE49-F238E27FC236}">
                <a16:creationId xmlns:a16="http://schemas.microsoft.com/office/drawing/2014/main" id="{1F374B34-A6E9-DFE5-4584-65C9F676D3C9}"/>
              </a:ext>
            </a:extLst>
          </p:cNvPr>
          <p:cNvSpPr>
            <a:spLocks noGrp="1"/>
          </p:cNvSpPr>
          <p:nvPr>
            <p:ph type="pic" sz="quarter" idx="52"/>
          </p:nvPr>
        </p:nvSpPr>
        <p:spPr>
          <a:xfrm>
            <a:off x="7696200" y="1723002"/>
            <a:ext cx="1543050" cy="1702150"/>
          </a:xfrm>
          <a:prstGeom prst="rect">
            <a:avLst/>
          </a:prstGeom>
        </p:spPr>
        <p:txBody>
          <a:bodyPr/>
          <a:lstStyle>
            <a:lvl1pPr marL="0" indent="0">
              <a:buFontTx/>
              <a:buNone/>
              <a:defRPr/>
            </a:lvl1pPr>
          </a:lstStyle>
          <a:p>
            <a:endParaRPr lang="en-US" dirty="0"/>
          </a:p>
        </p:txBody>
      </p:sp>
      <p:sp>
        <p:nvSpPr>
          <p:cNvPr id="54" name="Text Placeholder 10">
            <a:extLst>
              <a:ext uri="{FF2B5EF4-FFF2-40B4-BE49-F238E27FC236}">
                <a16:creationId xmlns:a16="http://schemas.microsoft.com/office/drawing/2014/main" id="{2025374F-4EC6-3592-6FD5-562D5FF469F3}"/>
              </a:ext>
            </a:extLst>
          </p:cNvPr>
          <p:cNvSpPr>
            <a:spLocks noGrp="1"/>
          </p:cNvSpPr>
          <p:nvPr>
            <p:ph type="body" sz="quarter" idx="53" hasCustomPrompt="1"/>
          </p:nvPr>
        </p:nvSpPr>
        <p:spPr>
          <a:xfrm>
            <a:off x="9990607" y="7145333"/>
            <a:ext cx="1572743" cy="322267"/>
          </a:xfrm>
          <a:prstGeom prst="rect">
            <a:avLst/>
          </a:prstGeom>
        </p:spPr>
        <p:txBody>
          <a:bodyPr lIns="0" tIns="0" rIns="0" bIns="0">
            <a:noAutofit/>
          </a:bodyPr>
          <a:lstStyle>
            <a:lvl1pPr marL="0" indent="0">
              <a:lnSpc>
                <a:spcPts val="1440"/>
              </a:lnSpc>
              <a:buNone/>
              <a:defRPr sz="1000" b="0" i="0">
                <a:latin typeface="Arial" panose="020B0604020202020204" pitchFamily="34" charset="0"/>
                <a:cs typeface="Arial" panose="020B0604020202020204" pitchFamily="34" charset="0"/>
              </a:defRPr>
            </a:lvl1pPr>
          </a:lstStyle>
          <a:p>
            <a:pPr lvl="0"/>
            <a:r>
              <a:rPr lang="en-US"/>
              <a:t>Add some small copy here</a:t>
            </a:r>
          </a:p>
        </p:txBody>
      </p:sp>
      <p:sp>
        <p:nvSpPr>
          <p:cNvPr id="55" name="Text Placeholder 10">
            <a:extLst>
              <a:ext uri="{FF2B5EF4-FFF2-40B4-BE49-F238E27FC236}">
                <a16:creationId xmlns:a16="http://schemas.microsoft.com/office/drawing/2014/main" id="{23B525AF-B116-BCBF-2FD7-62E21E3282D7}"/>
              </a:ext>
            </a:extLst>
          </p:cNvPr>
          <p:cNvSpPr>
            <a:spLocks noGrp="1"/>
          </p:cNvSpPr>
          <p:nvPr>
            <p:ph type="body" sz="quarter" idx="54" hasCustomPrompt="1"/>
          </p:nvPr>
        </p:nvSpPr>
        <p:spPr>
          <a:xfrm>
            <a:off x="9990607" y="6565005"/>
            <a:ext cx="1572743" cy="496542"/>
          </a:xfrm>
          <a:prstGeom prst="rect">
            <a:avLst/>
          </a:prstGeom>
        </p:spPr>
        <p:txBody>
          <a:bodyPr lIns="0" tIns="0" rIns="0" bIns="0" anchor="t">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Add Name in the Box</a:t>
            </a:r>
          </a:p>
        </p:txBody>
      </p:sp>
      <p:sp>
        <p:nvSpPr>
          <p:cNvPr id="56" name="Picture Placeholder 2">
            <a:extLst>
              <a:ext uri="{FF2B5EF4-FFF2-40B4-BE49-F238E27FC236}">
                <a16:creationId xmlns:a16="http://schemas.microsoft.com/office/drawing/2014/main" id="{27449033-92E2-978D-68B4-805C7950E234}"/>
              </a:ext>
            </a:extLst>
          </p:cNvPr>
          <p:cNvSpPr>
            <a:spLocks noGrp="1"/>
          </p:cNvSpPr>
          <p:nvPr>
            <p:ph type="pic" sz="quarter" idx="55"/>
          </p:nvPr>
        </p:nvSpPr>
        <p:spPr>
          <a:xfrm>
            <a:off x="9990607" y="4779063"/>
            <a:ext cx="1572743" cy="1702150"/>
          </a:xfrm>
          <a:prstGeom prst="rect">
            <a:avLst/>
          </a:prstGeom>
        </p:spPr>
        <p:txBody>
          <a:bodyPr/>
          <a:lstStyle>
            <a:lvl1pPr marL="0" indent="0">
              <a:buFontTx/>
              <a:buNone/>
              <a:defRPr/>
            </a:lvl1pPr>
          </a:lstStyle>
          <a:p>
            <a:endParaRPr lang="en-US" dirty="0"/>
          </a:p>
        </p:txBody>
      </p:sp>
      <p:sp>
        <p:nvSpPr>
          <p:cNvPr id="57" name="Text Placeholder 10">
            <a:extLst>
              <a:ext uri="{FF2B5EF4-FFF2-40B4-BE49-F238E27FC236}">
                <a16:creationId xmlns:a16="http://schemas.microsoft.com/office/drawing/2014/main" id="{B254FF34-6700-B340-42CC-09D8B8DBB975}"/>
              </a:ext>
            </a:extLst>
          </p:cNvPr>
          <p:cNvSpPr>
            <a:spLocks noGrp="1"/>
          </p:cNvSpPr>
          <p:nvPr>
            <p:ph type="body" sz="quarter" idx="56" hasCustomPrompt="1"/>
          </p:nvPr>
        </p:nvSpPr>
        <p:spPr>
          <a:xfrm>
            <a:off x="9990607" y="4089274"/>
            <a:ext cx="1572743" cy="322267"/>
          </a:xfrm>
          <a:prstGeom prst="rect">
            <a:avLst/>
          </a:prstGeom>
        </p:spPr>
        <p:txBody>
          <a:bodyPr lIns="0" tIns="0" rIns="0" bIns="0">
            <a:noAutofit/>
          </a:bodyPr>
          <a:lstStyle>
            <a:lvl1pPr marL="0" indent="0">
              <a:lnSpc>
                <a:spcPts val="1440"/>
              </a:lnSpc>
              <a:buNone/>
              <a:defRPr sz="1000" b="0" i="0">
                <a:latin typeface="Arial" panose="020B0604020202020204" pitchFamily="34" charset="0"/>
                <a:cs typeface="Arial" panose="020B0604020202020204" pitchFamily="34" charset="0"/>
              </a:defRPr>
            </a:lvl1pPr>
          </a:lstStyle>
          <a:p>
            <a:pPr lvl="0"/>
            <a:r>
              <a:rPr lang="en-US"/>
              <a:t>Add some small copy here</a:t>
            </a:r>
          </a:p>
        </p:txBody>
      </p:sp>
      <p:sp>
        <p:nvSpPr>
          <p:cNvPr id="58" name="Text Placeholder 10">
            <a:extLst>
              <a:ext uri="{FF2B5EF4-FFF2-40B4-BE49-F238E27FC236}">
                <a16:creationId xmlns:a16="http://schemas.microsoft.com/office/drawing/2014/main" id="{F0C65590-FDAD-3BA9-C8C7-0E4287739427}"/>
              </a:ext>
            </a:extLst>
          </p:cNvPr>
          <p:cNvSpPr>
            <a:spLocks noGrp="1"/>
          </p:cNvSpPr>
          <p:nvPr>
            <p:ph type="body" sz="quarter" idx="57" hasCustomPrompt="1"/>
          </p:nvPr>
        </p:nvSpPr>
        <p:spPr>
          <a:xfrm>
            <a:off x="9990607" y="3508942"/>
            <a:ext cx="1572743" cy="496542"/>
          </a:xfrm>
          <a:prstGeom prst="rect">
            <a:avLst/>
          </a:prstGeom>
        </p:spPr>
        <p:txBody>
          <a:bodyPr lIns="0" tIns="0" rIns="0" bIns="0" anchor="t">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Add Name in the Box</a:t>
            </a:r>
          </a:p>
        </p:txBody>
      </p:sp>
      <p:sp>
        <p:nvSpPr>
          <p:cNvPr id="59" name="Picture Placeholder 2">
            <a:extLst>
              <a:ext uri="{FF2B5EF4-FFF2-40B4-BE49-F238E27FC236}">
                <a16:creationId xmlns:a16="http://schemas.microsoft.com/office/drawing/2014/main" id="{17A00CAF-B591-6FF7-9339-FEE72672C82D}"/>
              </a:ext>
            </a:extLst>
          </p:cNvPr>
          <p:cNvSpPr>
            <a:spLocks noGrp="1"/>
          </p:cNvSpPr>
          <p:nvPr>
            <p:ph type="pic" sz="quarter" idx="58"/>
          </p:nvPr>
        </p:nvSpPr>
        <p:spPr>
          <a:xfrm>
            <a:off x="9990607" y="1723002"/>
            <a:ext cx="1572743" cy="1702150"/>
          </a:xfrm>
          <a:prstGeom prst="rect">
            <a:avLst/>
          </a:prstGeom>
        </p:spPr>
        <p:txBody>
          <a:bodyPr/>
          <a:lstStyle>
            <a:lvl1pPr marL="0" indent="0">
              <a:buFontTx/>
              <a:buNone/>
              <a:defRPr/>
            </a:lvl1pPr>
          </a:lstStyle>
          <a:p>
            <a:endParaRPr lang="en-US" dirty="0"/>
          </a:p>
        </p:txBody>
      </p:sp>
      <p:sp>
        <p:nvSpPr>
          <p:cNvPr id="60" name="Text Placeholder 10">
            <a:extLst>
              <a:ext uri="{FF2B5EF4-FFF2-40B4-BE49-F238E27FC236}">
                <a16:creationId xmlns:a16="http://schemas.microsoft.com/office/drawing/2014/main" id="{047B8020-BF1B-EF02-9927-236D516A1836}"/>
              </a:ext>
            </a:extLst>
          </p:cNvPr>
          <p:cNvSpPr>
            <a:spLocks noGrp="1"/>
          </p:cNvSpPr>
          <p:nvPr>
            <p:ph type="body" sz="quarter" idx="59" hasCustomPrompt="1"/>
          </p:nvPr>
        </p:nvSpPr>
        <p:spPr>
          <a:xfrm>
            <a:off x="12314707" y="7145333"/>
            <a:ext cx="1553692" cy="322267"/>
          </a:xfrm>
          <a:prstGeom prst="rect">
            <a:avLst/>
          </a:prstGeom>
        </p:spPr>
        <p:txBody>
          <a:bodyPr lIns="0" tIns="0" rIns="0" bIns="0">
            <a:noAutofit/>
          </a:bodyPr>
          <a:lstStyle>
            <a:lvl1pPr marL="0" indent="0">
              <a:lnSpc>
                <a:spcPts val="1440"/>
              </a:lnSpc>
              <a:buNone/>
              <a:defRPr sz="1000" b="0" i="0">
                <a:latin typeface="Arial" panose="020B0604020202020204" pitchFamily="34" charset="0"/>
                <a:cs typeface="Arial" panose="020B0604020202020204" pitchFamily="34" charset="0"/>
              </a:defRPr>
            </a:lvl1pPr>
          </a:lstStyle>
          <a:p>
            <a:pPr lvl="0"/>
            <a:r>
              <a:rPr lang="en-US"/>
              <a:t>Add some small copy here</a:t>
            </a:r>
          </a:p>
        </p:txBody>
      </p:sp>
      <p:sp>
        <p:nvSpPr>
          <p:cNvPr id="61" name="Text Placeholder 10">
            <a:extLst>
              <a:ext uri="{FF2B5EF4-FFF2-40B4-BE49-F238E27FC236}">
                <a16:creationId xmlns:a16="http://schemas.microsoft.com/office/drawing/2014/main" id="{C6EB6668-9309-290C-2049-FA559B37AB11}"/>
              </a:ext>
            </a:extLst>
          </p:cNvPr>
          <p:cNvSpPr>
            <a:spLocks noGrp="1"/>
          </p:cNvSpPr>
          <p:nvPr>
            <p:ph type="body" sz="quarter" idx="60" hasCustomPrompt="1"/>
          </p:nvPr>
        </p:nvSpPr>
        <p:spPr>
          <a:xfrm>
            <a:off x="12314707" y="6565005"/>
            <a:ext cx="1553692" cy="496542"/>
          </a:xfrm>
          <a:prstGeom prst="rect">
            <a:avLst/>
          </a:prstGeom>
        </p:spPr>
        <p:txBody>
          <a:bodyPr lIns="0" tIns="0" rIns="0" bIns="0" anchor="t">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Add Name in the Box</a:t>
            </a:r>
          </a:p>
        </p:txBody>
      </p:sp>
      <p:sp>
        <p:nvSpPr>
          <p:cNvPr id="62" name="Picture Placeholder 2">
            <a:extLst>
              <a:ext uri="{FF2B5EF4-FFF2-40B4-BE49-F238E27FC236}">
                <a16:creationId xmlns:a16="http://schemas.microsoft.com/office/drawing/2014/main" id="{E1D6938C-027C-1DBC-4FF7-A3976E5EC986}"/>
              </a:ext>
            </a:extLst>
          </p:cNvPr>
          <p:cNvSpPr>
            <a:spLocks noGrp="1"/>
          </p:cNvSpPr>
          <p:nvPr>
            <p:ph type="pic" sz="quarter" idx="61"/>
          </p:nvPr>
        </p:nvSpPr>
        <p:spPr>
          <a:xfrm>
            <a:off x="12325349" y="4779063"/>
            <a:ext cx="1543049" cy="1702150"/>
          </a:xfrm>
          <a:prstGeom prst="rect">
            <a:avLst/>
          </a:prstGeom>
        </p:spPr>
        <p:txBody>
          <a:bodyPr/>
          <a:lstStyle>
            <a:lvl1pPr marL="0" indent="0">
              <a:buFontTx/>
              <a:buNone/>
              <a:defRPr/>
            </a:lvl1pPr>
          </a:lstStyle>
          <a:p>
            <a:endParaRPr lang="en-US" dirty="0"/>
          </a:p>
        </p:txBody>
      </p:sp>
      <p:sp>
        <p:nvSpPr>
          <p:cNvPr id="63" name="Text Placeholder 10">
            <a:extLst>
              <a:ext uri="{FF2B5EF4-FFF2-40B4-BE49-F238E27FC236}">
                <a16:creationId xmlns:a16="http://schemas.microsoft.com/office/drawing/2014/main" id="{E1D7DD9E-A5BF-CE4F-DFE3-98CC2D703C4E}"/>
              </a:ext>
            </a:extLst>
          </p:cNvPr>
          <p:cNvSpPr>
            <a:spLocks noGrp="1"/>
          </p:cNvSpPr>
          <p:nvPr>
            <p:ph type="body" sz="quarter" idx="62" hasCustomPrompt="1"/>
          </p:nvPr>
        </p:nvSpPr>
        <p:spPr>
          <a:xfrm>
            <a:off x="12314707" y="4089274"/>
            <a:ext cx="1553692" cy="322267"/>
          </a:xfrm>
          <a:prstGeom prst="rect">
            <a:avLst/>
          </a:prstGeom>
        </p:spPr>
        <p:txBody>
          <a:bodyPr lIns="0" tIns="0" rIns="0" bIns="0">
            <a:noAutofit/>
          </a:bodyPr>
          <a:lstStyle>
            <a:lvl1pPr marL="0" indent="0">
              <a:lnSpc>
                <a:spcPts val="1440"/>
              </a:lnSpc>
              <a:buNone/>
              <a:defRPr sz="1000" b="0" i="0">
                <a:latin typeface="Arial" panose="020B0604020202020204" pitchFamily="34" charset="0"/>
                <a:cs typeface="Arial" panose="020B0604020202020204" pitchFamily="34" charset="0"/>
              </a:defRPr>
            </a:lvl1pPr>
          </a:lstStyle>
          <a:p>
            <a:pPr lvl="0"/>
            <a:r>
              <a:rPr lang="en-US"/>
              <a:t>Add some small copy here</a:t>
            </a:r>
          </a:p>
        </p:txBody>
      </p:sp>
      <p:sp>
        <p:nvSpPr>
          <p:cNvPr id="64" name="Text Placeholder 10">
            <a:extLst>
              <a:ext uri="{FF2B5EF4-FFF2-40B4-BE49-F238E27FC236}">
                <a16:creationId xmlns:a16="http://schemas.microsoft.com/office/drawing/2014/main" id="{BFAD9FCA-FD0C-70F1-ACD9-03CBA00F8973}"/>
              </a:ext>
            </a:extLst>
          </p:cNvPr>
          <p:cNvSpPr>
            <a:spLocks noGrp="1"/>
          </p:cNvSpPr>
          <p:nvPr>
            <p:ph type="body" sz="quarter" idx="63" hasCustomPrompt="1"/>
          </p:nvPr>
        </p:nvSpPr>
        <p:spPr>
          <a:xfrm>
            <a:off x="12314707" y="3508942"/>
            <a:ext cx="1553692" cy="496542"/>
          </a:xfrm>
          <a:prstGeom prst="rect">
            <a:avLst/>
          </a:prstGeom>
        </p:spPr>
        <p:txBody>
          <a:bodyPr lIns="0" tIns="0" rIns="0" bIns="0" anchor="t">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Add Name in the Box</a:t>
            </a:r>
          </a:p>
        </p:txBody>
      </p:sp>
      <p:sp>
        <p:nvSpPr>
          <p:cNvPr id="65" name="Picture Placeholder 2">
            <a:extLst>
              <a:ext uri="{FF2B5EF4-FFF2-40B4-BE49-F238E27FC236}">
                <a16:creationId xmlns:a16="http://schemas.microsoft.com/office/drawing/2014/main" id="{268C5904-61FE-AFC2-B356-52F27DE96D63}"/>
              </a:ext>
            </a:extLst>
          </p:cNvPr>
          <p:cNvSpPr>
            <a:spLocks noGrp="1"/>
          </p:cNvSpPr>
          <p:nvPr>
            <p:ph type="pic" sz="quarter" idx="64"/>
          </p:nvPr>
        </p:nvSpPr>
        <p:spPr>
          <a:xfrm>
            <a:off x="12325349" y="1723002"/>
            <a:ext cx="1543049" cy="1702150"/>
          </a:xfrm>
          <a:prstGeom prst="rect">
            <a:avLst/>
          </a:prstGeom>
        </p:spPr>
        <p:txBody>
          <a:bodyPr/>
          <a:lstStyle>
            <a:lvl1pPr marL="0" indent="0">
              <a:buFontTx/>
              <a:buNone/>
              <a:defRPr/>
            </a:lvl1pPr>
          </a:lstStyle>
          <a:p>
            <a:endParaRPr lang="en-US" dirty="0"/>
          </a:p>
        </p:txBody>
      </p:sp>
      <p:sp>
        <p:nvSpPr>
          <p:cNvPr id="2" name="Slide Number Placeholder 5">
            <a:extLst>
              <a:ext uri="{FF2B5EF4-FFF2-40B4-BE49-F238E27FC236}">
                <a16:creationId xmlns:a16="http://schemas.microsoft.com/office/drawing/2014/main" id="{D7DDAEBB-6F86-B911-B083-0B4EE37A021A}"/>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sp>
        <p:nvSpPr>
          <p:cNvPr id="3" name="Title 1">
            <a:extLst>
              <a:ext uri="{FF2B5EF4-FFF2-40B4-BE49-F238E27FC236}">
                <a16:creationId xmlns:a16="http://schemas.microsoft.com/office/drawing/2014/main" id="{9E60BB59-706B-8C7D-5BEB-9A832D8DA77E}"/>
              </a:ext>
            </a:extLst>
          </p:cNvPr>
          <p:cNvSpPr>
            <a:spLocks noGrp="1"/>
          </p:cNvSpPr>
          <p:nvPr>
            <p:ph type="title"/>
          </p:nvPr>
        </p:nvSpPr>
        <p:spPr>
          <a:xfrm>
            <a:off x="548640" y="274320"/>
            <a:ext cx="13322808" cy="987552"/>
          </a:xfr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dirty="0"/>
              <a:t>Click to edit Master title style</a:t>
            </a:r>
          </a:p>
        </p:txBody>
      </p:sp>
      <p:sp>
        <p:nvSpPr>
          <p:cNvPr id="5" name="Text Placeholder 6">
            <a:extLst>
              <a:ext uri="{FF2B5EF4-FFF2-40B4-BE49-F238E27FC236}">
                <a16:creationId xmlns:a16="http://schemas.microsoft.com/office/drawing/2014/main" id="{20180AB3-608F-E08A-E2E2-0B4598217C3E}"/>
              </a:ext>
            </a:extLst>
          </p:cNvPr>
          <p:cNvSpPr>
            <a:spLocks noGrp="1"/>
          </p:cNvSpPr>
          <p:nvPr>
            <p:ph type="body" sz="quarter" idx="11" hasCustomPrompt="1"/>
          </p:nvPr>
        </p:nvSpPr>
        <p:spPr>
          <a:xfrm>
            <a:off x="548640" y="1335024"/>
            <a:ext cx="13322300" cy="457200"/>
          </a:xfrm>
        </p:spPr>
        <p:txBody>
          <a:bodyPr/>
          <a:lstStyle>
            <a:lvl1pPr marL="0" indent="0">
              <a:buFontTx/>
              <a:buNone/>
              <a:defRPr sz="1600" b="0">
                <a:solidFill>
                  <a:schemeClr val="tx1"/>
                </a:solidFill>
              </a:defRPr>
            </a:lvl1pPr>
          </a:lstStyle>
          <a:p>
            <a:pPr lvl="0"/>
            <a:r>
              <a:rPr lang="en-US" dirty="0"/>
              <a:t>Click to edit Subtitle</a:t>
            </a:r>
          </a:p>
        </p:txBody>
      </p:sp>
    </p:spTree>
    <p:extLst>
      <p:ext uri="{BB962C8B-B14F-4D97-AF65-F5344CB8AC3E}">
        <p14:creationId xmlns:p14="http://schemas.microsoft.com/office/powerpoint/2010/main" val="912711552"/>
      </p:ext>
    </p:extLst>
  </p:cSld>
  <p:clrMapOvr>
    <a:masterClrMapping/>
  </p:clrMapOvr>
  <p:extLst>
    <p:ext uri="{DCECCB84-F9BA-43D5-87BE-67443E8EF086}">
      <p15:sldGuideLst xmlns:p15="http://schemas.microsoft.com/office/powerpoint/2012/main">
        <p15:guide id="8" pos="1440" userDrawn="1">
          <p15:clr>
            <a:srgbClr val="FBAE40"/>
          </p15:clr>
        </p15:guide>
        <p15:guide id="14" pos="5808" userDrawn="1">
          <p15:clr>
            <a:srgbClr val="FBAE40"/>
          </p15:clr>
        </p15:guide>
        <p15:guide id="15" pos="6288" userDrawn="1">
          <p15:clr>
            <a:srgbClr val="FBAE40"/>
          </p15:clr>
        </p15:guide>
        <p15:guide id="16" pos="7272" userDrawn="1">
          <p15:clr>
            <a:srgbClr val="FBAE40"/>
          </p15:clr>
        </p15:guide>
        <p15:guide id="17" pos="3384" userDrawn="1">
          <p15:clr>
            <a:srgbClr val="FBAE40"/>
          </p15:clr>
        </p15:guide>
        <p15:guide id="18" pos="1920" userDrawn="1">
          <p15:clr>
            <a:srgbClr val="FBAE40"/>
          </p15:clr>
        </p15:guide>
        <p15:guide id="21" pos="2904" userDrawn="1">
          <p15:clr>
            <a:srgbClr val="FBAE40"/>
          </p15:clr>
        </p15:guide>
        <p15:guide id="22" pos="7752"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Column_Image Collage">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73B32A71-C43C-F8E7-53D4-96A88E5CCA1B}"/>
              </a:ext>
            </a:extLst>
          </p:cNvPr>
          <p:cNvSpPr>
            <a:spLocks noGrp="1"/>
          </p:cNvSpPr>
          <p:nvPr>
            <p:ph type="pic" sz="quarter" idx="16"/>
          </p:nvPr>
        </p:nvSpPr>
        <p:spPr>
          <a:xfrm>
            <a:off x="762000" y="4440328"/>
            <a:ext cx="3175799" cy="3021592"/>
          </a:xfrm>
          <a:prstGeom prst="rect">
            <a:avLst/>
          </a:prstGeom>
          <a:ln w="38100">
            <a:solidFill>
              <a:schemeClr val="bg1">
                <a:lumMod val="95000"/>
              </a:schemeClr>
            </a:solidFill>
            <a:miter lim="800000"/>
          </a:ln>
        </p:spPr>
        <p:txBody>
          <a:bodyPr/>
          <a:lstStyle>
            <a:lvl1pPr marL="0" indent="0">
              <a:buNone/>
              <a:defRPr/>
            </a:lvl1pPr>
          </a:lstStyle>
          <a:p>
            <a:endParaRPr lang="en-US" dirty="0"/>
          </a:p>
        </p:txBody>
      </p:sp>
      <p:sp>
        <p:nvSpPr>
          <p:cNvPr id="12" name="Picture Placeholder 9">
            <a:extLst>
              <a:ext uri="{FF2B5EF4-FFF2-40B4-BE49-F238E27FC236}">
                <a16:creationId xmlns:a16="http://schemas.microsoft.com/office/drawing/2014/main" id="{FF535214-78D9-BAFB-5ADA-A7463FB61DF1}"/>
              </a:ext>
            </a:extLst>
          </p:cNvPr>
          <p:cNvSpPr>
            <a:spLocks noGrp="1"/>
          </p:cNvSpPr>
          <p:nvPr>
            <p:ph type="pic" sz="quarter" idx="17"/>
          </p:nvPr>
        </p:nvSpPr>
        <p:spPr>
          <a:xfrm>
            <a:off x="3937799" y="1743825"/>
            <a:ext cx="3377404" cy="5723775"/>
          </a:xfrm>
          <a:prstGeom prst="rect">
            <a:avLst/>
          </a:prstGeom>
          <a:ln w="38100">
            <a:solidFill>
              <a:schemeClr val="bg1">
                <a:lumMod val="95000"/>
              </a:schemeClr>
            </a:solidFill>
            <a:miter lim="800000"/>
          </a:ln>
        </p:spPr>
        <p:txBody>
          <a:bodyPr/>
          <a:lstStyle>
            <a:lvl1pPr marL="0" indent="0">
              <a:buNone/>
              <a:defRPr/>
            </a:lvl1pPr>
          </a:lstStyle>
          <a:p>
            <a:endParaRPr lang="en-US" dirty="0"/>
          </a:p>
        </p:txBody>
      </p:sp>
      <p:sp>
        <p:nvSpPr>
          <p:cNvPr id="13" name="Picture Placeholder 9">
            <a:extLst>
              <a:ext uri="{FF2B5EF4-FFF2-40B4-BE49-F238E27FC236}">
                <a16:creationId xmlns:a16="http://schemas.microsoft.com/office/drawing/2014/main" id="{ACBE6DA7-D7E5-3AC1-446F-6C096B4FE934}"/>
              </a:ext>
            </a:extLst>
          </p:cNvPr>
          <p:cNvSpPr>
            <a:spLocks noGrp="1"/>
          </p:cNvSpPr>
          <p:nvPr>
            <p:ph type="pic" sz="quarter" idx="18"/>
          </p:nvPr>
        </p:nvSpPr>
        <p:spPr>
          <a:xfrm>
            <a:off x="762000" y="1743822"/>
            <a:ext cx="3175799" cy="2696506"/>
          </a:xfrm>
          <a:prstGeom prst="rect">
            <a:avLst/>
          </a:prstGeom>
          <a:ln w="38100">
            <a:solidFill>
              <a:schemeClr val="bg1">
                <a:lumMod val="95000"/>
              </a:schemeClr>
            </a:solidFill>
            <a:miter lim="800000"/>
          </a:ln>
        </p:spPr>
        <p:txBody>
          <a:bodyPr/>
          <a:lstStyle>
            <a:lvl1pPr marL="0" indent="0">
              <a:buNone/>
              <a:defRPr/>
            </a:lvl1pPr>
          </a:lstStyle>
          <a:p>
            <a:endParaRPr lang="en-US" dirty="0"/>
          </a:p>
        </p:txBody>
      </p:sp>
      <p:sp>
        <p:nvSpPr>
          <p:cNvPr id="15" name="Picture Placeholder 9">
            <a:extLst>
              <a:ext uri="{FF2B5EF4-FFF2-40B4-BE49-F238E27FC236}">
                <a16:creationId xmlns:a16="http://schemas.microsoft.com/office/drawing/2014/main" id="{8B2D7AD1-C521-ADFA-06CB-9E37590C8EF8}"/>
              </a:ext>
            </a:extLst>
          </p:cNvPr>
          <p:cNvSpPr>
            <a:spLocks noGrp="1"/>
          </p:cNvSpPr>
          <p:nvPr>
            <p:ph type="pic" sz="quarter" idx="19"/>
          </p:nvPr>
        </p:nvSpPr>
        <p:spPr>
          <a:xfrm>
            <a:off x="7315200" y="1747992"/>
            <a:ext cx="4206240" cy="2726710"/>
          </a:xfrm>
          <a:prstGeom prst="rect">
            <a:avLst/>
          </a:prstGeom>
          <a:ln w="38100">
            <a:solidFill>
              <a:schemeClr val="bg1">
                <a:lumMod val="95000"/>
              </a:schemeClr>
            </a:solidFill>
            <a:miter lim="800000"/>
          </a:ln>
        </p:spPr>
        <p:txBody>
          <a:bodyPr/>
          <a:lstStyle>
            <a:lvl1pPr marL="0" indent="0">
              <a:buNone/>
              <a:defRPr/>
            </a:lvl1pPr>
          </a:lstStyle>
          <a:p>
            <a:endParaRPr lang="en-US" dirty="0"/>
          </a:p>
        </p:txBody>
      </p:sp>
      <p:sp>
        <p:nvSpPr>
          <p:cNvPr id="16" name="Picture Placeholder 9">
            <a:extLst>
              <a:ext uri="{FF2B5EF4-FFF2-40B4-BE49-F238E27FC236}">
                <a16:creationId xmlns:a16="http://schemas.microsoft.com/office/drawing/2014/main" id="{79210AC7-9357-DEA2-9A39-8F93E183037A}"/>
              </a:ext>
            </a:extLst>
          </p:cNvPr>
          <p:cNvSpPr>
            <a:spLocks noGrp="1"/>
          </p:cNvSpPr>
          <p:nvPr>
            <p:ph type="pic" sz="quarter" idx="20"/>
          </p:nvPr>
        </p:nvSpPr>
        <p:spPr>
          <a:xfrm>
            <a:off x="9418320" y="4474687"/>
            <a:ext cx="4450080" cy="2987234"/>
          </a:xfrm>
          <a:prstGeom prst="rect">
            <a:avLst/>
          </a:prstGeom>
          <a:ln w="38100">
            <a:solidFill>
              <a:schemeClr val="bg1">
                <a:lumMod val="95000"/>
              </a:schemeClr>
            </a:solidFill>
            <a:miter lim="800000"/>
          </a:ln>
        </p:spPr>
        <p:txBody>
          <a:bodyPr/>
          <a:lstStyle>
            <a:lvl1pPr marL="0" indent="0">
              <a:buNone/>
              <a:defRPr/>
            </a:lvl1pPr>
          </a:lstStyle>
          <a:p>
            <a:endParaRPr lang="en-US" dirty="0"/>
          </a:p>
        </p:txBody>
      </p:sp>
      <p:sp>
        <p:nvSpPr>
          <p:cNvPr id="18" name="Picture Placeholder 9">
            <a:extLst>
              <a:ext uri="{FF2B5EF4-FFF2-40B4-BE49-F238E27FC236}">
                <a16:creationId xmlns:a16="http://schemas.microsoft.com/office/drawing/2014/main" id="{88E1E178-ADE1-874B-5438-D5B02C97B32F}"/>
              </a:ext>
            </a:extLst>
          </p:cNvPr>
          <p:cNvSpPr>
            <a:spLocks noGrp="1"/>
          </p:cNvSpPr>
          <p:nvPr>
            <p:ph type="pic" sz="quarter" idx="21"/>
          </p:nvPr>
        </p:nvSpPr>
        <p:spPr>
          <a:xfrm>
            <a:off x="11521442" y="1746570"/>
            <a:ext cx="2346957" cy="2716399"/>
          </a:xfrm>
          <a:prstGeom prst="rect">
            <a:avLst/>
          </a:prstGeom>
          <a:ln w="38100">
            <a:solidFill>
              <a:schemeClr val="bg1">
                <a:lumMod val="95000"/>
              </a:schemeClr>
            </a:solidFill>
            <a:miter lim="800000"/>
          </a:ln>
        </p:spPr>
        <p:txBody>
          <a:bodyPr/>
          <a:lstStyle>
            <a:lvl1pPr marL="0" indent="0">
              <a:buNone/>
              <a:defRPr/>
            </a:lvl1pPr>
          </a:lstStyle>
          <a:p>
            <a:endParaRPr lang="en-US" dirty="0"/>
          </a:p>
        </p:txBody>
      </p:sp>
      <p:sp>
        <p:nvSpPr>
          <p:cNvPr id="20" name="Picture Placeholder 9">
            <a:extLst>
              <a:ext uri="{FF2B5EF4-FFF2-40B4-BE49-F238E27FC236}">
                <a16:creationId xmlns:a16="http://schemas.microsoft.com/office/drawing/2014/main" id="{10397BA2-65B4-544C-9454-9024CAF8F75E}"/>
              </a:ext>
            </a:extLst>
          </p:cNvPr>
          <p:cNvSpPr>
            <a:spLocks noGrp="1"/>
          </p:cNvSpPr>
          <p:nvPr>
            <p:ph type="pic" sz="quarter" idx="22"/>
          </p:nvPr>
        </p:nvSpPr>
        <p:spPr>
          <a:xfrm>
            <a:off x="7315200" y="4486419"/>
            <a:ext cx="2103120" cy="2975982"/>
          </a:xfrm>
          <a:prstGeom prst="rect">
            <a:avLst/>
          </a:prstGeom>
          <a:ln w="38100">
            <a:solidFill>
              <a:schemeClr val="bg1">
                <a:lumMod val="95000"/>
              </a:schemeClr>
            </a:solidFill>
            <a:miter lim="800000"/>
          </a:ln>
        </p:spPr>
        <p:txBody>
          <a:bodyPr/>
          <a:lstStyle>
            <a:lvl1pPr marL="0" indent="0">
              <a:buNone/>
              <a:defRPr/>
            </a:lvl1pPr>
          </a:lstStyle>
          <a:p>
            <a:endParaRPr lang="en-US" dirty="0"/>
          </a:p>
        </p:txBody>
      </p:sp>
      <p:sp>
        <p:nvSpPr>
          <p:cNvPr id="2" name="Slide Number Placeholder 5">
            <a:extLst>
              <a:ext uri="{FF2B5EF4-FFF2-40B4-BE49-F238E27FC236}">
                <a16:creationId xmlns:a16="http://schemas.microsoft.com/office/drawing/2014/main" id="{017AF7CD-94C5-F01C-F715-A99F578B9F6C}"/>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sp>
        <p:nvSpPr>
          <p:cNvPr id="4" name="Title 1">
            <a:extLst>
              <a:ext uri="{FF2B5EF4-FFF2-40B4-BE49-F238E27FC236}">
                <a16:creationId xmlns:a16="http://schemas.microsoft.com/office/drawing/2014/main" id="{EED61237-2941-4C6C-2F0E-B9993E0A5EBE}"/>
              </a:ext>
            </a:extLst>
          </p:cNvPr>
          <p:cNvSpPr>
            <a:spLocks noGrp="1"/>
          </p:cNvSpPr>
          <p:nvPr>
            <p:ph type="title"/>
          </p:nvPr>
        </p:nvSpPr>
        <p:spPr>
          <a:xfrm>
            <a:off x="548640" y="274320"/>
            <a:ext cx="13322808" cy="987552"/>
          </a:xfr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dirty="0"/>
              <a:t>Click to edit Master title style</a:t>
            </a:r>
          </a:p>
        </p:txBody>
      </p:sp>
      <p:sp>
        <p:nvSpPr>
          <p:cNvPr id="6" name="Text Placeholder 6">
            <a:extLst>
              <a:ext uri="{FF2B5EF4-FFF2-40B4-BE49-F238E27FC236}">
                <a16:creationId xmlns:a16="http://schemas.microsoft.com/office/drawing/2014/main" id="{8621DA15-4F29-0E9E-2D89-4E98A8675BD7}"/>
              </a:ext>
            </a:extLst>
          </p:cNvPr>
          <p:cNvSpPr>
            <a:spLocks noGrp="1"/>
          </p:cNvSpPr>
          <p:nvPr>
            <p:ph type="body" sz="quarter" idx="11" hasCustomPrompt="1"/>
          </p:nvPr>
        </p:nvSpPr>
        <p:spPr>
          <a:xfrm>
            <a:off x="548640" y="1335024"/>
            <a:ext cx="13322300" cy="457200"/>
          </a:xfrm>
        </p:spPr>
        <p:txBody>
          <a:bodyPr/>
          <a:lstStyle>
            <a:lvl1pPr marL="0" indent="0">
              <a:buFontTx/>
              <a:buNone/>
              <a:defRPr sz="1600" b="0">
                <a:solidFill>
                  <a:schemeClr val="tx1"/>
                </a:solidFill>
              </a:defRPr>
            </a:lvl1pPr>
          </a:lstStyle>
          <a:p>
            <a:pPr lvl="0"/>
            <a:r>
              <a:rPr lang="en-US" dirty="0"/>
              <a:t>Click to edit Subtitle</a:t>
            </a:r>
          </a:p>
        </p:txBody>
      </p:sp>
    </p:spTree>
    <p:extLst>
      <p:ext uri="{BB962C8B-B14F-4D97-AF65-F5344CB8AC3E}">
        <p14:creationId xmlns:p14="http://schemas.microsoft.com/office/powerpoint/2010/main" val="4017222308"/>
      </p:ext>
    </p:extLst>
  </p:cSld>
  <p:clrMapOvr>
    <a:masterClrMapping/>
  </p:clrMapOvr>
  <p:extLst>
    <p:ext uri="{DCECCB84-F9BA-43D5-87BE-67443E8EF086}">
      <p15:sldGuideLst xmlns:p15="http://schemas.microsoft.com/office/powerpoint/2012/main">
        <p15:guide id="15" pos="3384" userDrawn="1">
          <p15:clr>
            <a:srgbClr val="FBAE40"/>
          </p15:clr>
        </p15:guide>
        <p15:guide id="16" pos="2909" userDrawn="1">
          <p15:clr>
            <a:srgbClr val="FBAE40"/>
          </p15:clr>
        </p15:guide>
        <p15:guide id="17" pos="1920" userDrawn="1">
          <p15:clr>
            <a:srgbClr val="FBAE40"/>
          </p15:clr>
        </p15:guide>
        <p15:guide id="18" pos="1440" userDrawn="1">
          <p15:clr>
            <a:srgbClr val="FBAE40"/>
          </p15:clr>
        </p15:guide>
        <p15:guide id="19" pos="5818" userDrawn="1">
          <p15:clr>
            <a:srgbClr val="FBAE40"/>
          </p15:clr>
        </p15:guide>
        <p15:guide id="20" pos="6288" userDrawn="1">
          <p15:clr>
            <a:srgbClr val="FBAE40"/>
          </p15:clr>
        </p15:guide>
        <p15:guide id="21" pos="7272" userDrawn="1">
          <p15:clr>
            <a:srgbClr val="FBAE40"/>
          </p15:clr>
        </p15:guide>
        <p15:guide id="22" pos="7752"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able_Asterisk">
    <p:bg>
      <p:bgPr>
        <a:solidFill>
          <a:schemeClr val="bg1"/>
        </a:solidFill>
        <a:effectLst/>
      </p:bgPr>
    </p:bg>
    <p:spTree>
      <p:nvGrpSpPr>
        <p:cNvPr id="1" name=""/>
        <p:cNvGrpSpPr/>
        <p:nvPr/>
      </p:nvGrpSpPr>
      <p:grpSpPr>
        <a:xfrm>
          <a:off x="0" y="0"/>
          <a:ext cx="0" cy="0"/>
          <a:chOff x="0" y="0"/>
          <a:chExt cx="0" cy="0"/>
        </a:xfrm>
      </p:grpSpPr>
      <p:sp>
        <p:nvSpPr>
          <p:cNvPr id="21" name="Table Placeholder 20">
            <a:extLst>
              <a:ext uri="{FF2B5EF4-FFF2-40B4-BE49-F238E27FC236}">
                <a16:creationId xmlns:a16="http://schemas.microsoft.com/office/drawing/2014/main" id="{1EA0DEC8-AC28-6BAF-B88E-D3C5C7841191}"/>
              </a:ext>
            </a:extLst>
          </p:cNvPr>
          <p:cNvSpPr>
            <a:spLocks noGrp="1"/>
          </p:cNvSpPr>
          <p:nvPr>
            <p:ph type="tbl" sz="quarter" idx="18" hasCustomPrompt="1"/>
          </p:nvPr>
        </p:nvSpPr>
        <p:spPr>
          <a:xfrm>
            <a:off x="10441306" y="7170420"/>
            <a:ext cx="3427094" cy="373380"/>
          </a:xfrm>
          <a:prstGeom prst="rect">
            <a:avLst/>
          </a:prstGeom>
          <a:noFill/>
        </p:spPr>
        <p:txBody>
          <a:bodyPr lIns="0" tIns="0" rIns="0" bIns="0">
            <a:normAutofit/>
          </a:bodyPr>
          <a:lstStyle>
            <a:lvl1pPr marL="0" indent="0">
              <a:buNone/>
              <a:defRPr sz="1000"/>
            </a:lvl1pPr>
          </a:lstStyle>
          <a:p>
            <a:r>
              <a:rPr lang="en-US" dirty="0"/>
              <a:t>Use this  table as a color coded legend</a:t>
            </a:r>
          </a:p>
        </p:txBody>
      </p:sp>
      <p:sp>
        <p:nvSpPr>
          <p:cNvPr id="24" name="Content Placeholder 6">
            <a:extLst>
              <a:ext uri="{FF2B5EF4-FFF2-40B4-BE49-F238E27FC236}">
                <a16:creationId xmlns:a16="http://schemas.microsoft.com/office/drawing/2014/main" id="{F6CD4E70-03D0-6240-3414-5B259057107A}"/>
              </a:ext>
            </a:extLst>
          </p:cNvPr>
          <p:cNvSpPr>
            <a:spLocks noGrp="1"/>
          </p:cNvSpPr>
          <p:nvPr>
            <p:ph sz="quarter" idx="19" hasCustomPrompt="1"/>
          </p:nvPr>
        </p:nvSpPr>
        <p:spPr>
          <a:xfrm>
            <a:off x="762000" y="1777366"/>
            <a:ext cx="13106400" cy="4753698"/>
          </a:xfrm>
          <a:prstGeom prst="rect">
            <a:avLst/>
          </a:prstGeom>
        </p:spPr>
        <p:txBody>
          <a:bodyPr/>
          <a:lstStyle>
            <a:lvl1pPr marL="0" indent="0">
              <a:buNone/>
              <a:defRPr/>
            </a:lvl1pPr>
          </a:lstStyle>
          <a:p>
            <a:pPr lvl="0"/>
            <a:r>
              <a:rPr lang="en-US"/>
              <a:t>Add table or chart</a:t>
            </a:r>
          </a:p>
        </p:txBody>
      </p:sp>
      <p:sp>
        <p:nvSpPr>
          <p:cNvPr id="2" name="Slide Number Placeholder 5">
            <a:extLst>
              <a:ext uri="{FF2B5EF4-FFF2-40B4-BE49-F238E27FC236}">
                <a16:creationId xmlns:a16="http://schemas.microsoft.com/office/drawing/2014/main" id="{34664999-F39B-5657-3F09-D39FB1D97E08}"/>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sp>
        <p:nvSpPr>
          <p:cNvPr id="6" name="Title 1">
            <a:extLst>
              <a:ext uri="{FF2B5EF4-FFF2-40B4-BE49-F238E27FC236}">
                <a16:creationId xmlns:a16="http://schemas.microsoft.com/office/drawing/2014/main" id="{E8440FBF-2CA3-EA82-9D02-21298F263A3C}"/>
              </a:ext>
            </a:extLst>
          </p:cNvPr>
          <p:cNvSpPr>
            <a:spLocks noGrp="1"/>
          </p:cNvSpPr>
          <p:nvPr>
            <p:ph type="title"/>
          </p:nvPr>
        </p:nvSpPr>
        <p:spPr>
          <a:xfrm>
            <a:off x="548640" y="274320"/>
            <a:ext cx="13322808" cy="987552"/>
          </a:xfr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dirty="0"/>
              <a:t>Click to edit Master title style</a:t>
            </a:r>
          </a:p>
        </p:txBody>
      </p:sp>
      <p:sp>
        <p:nvSpPr>
          <p:cNvPr id="7" name="Text Placeholder 6">
            <a:extLst>
              <a:ext uri="{FF2B5EF4-FFF2-40B4-BE49-F238E27FC236}">
                <a16:creationId xmlns:a16="http://schemas.microsoft.com/office/drawing/2014/main" id="{405A4312-F281-3809-6252-0F42859E756A}"/>
              </a:ext>
            </a:extLst>
          </p:cNvPr>
          <p:cNvSpPr>
            <a:spLocks noGrp="1"/>
          </p:cNvSpPr>
          <p:nvPr>
            <p:ph type="body" sz="quarter" idx="11" hasCustomPrompt="1"/>
          </p:nvPr>
        </p:nvSpPr>
        <p:spPr>
          <a:xfrm>
            <a:off x="548640" y="1335024"/>
            <a:ext cx="13322300" cy="457200"/>
          </a:xfrm>
        </p:spPr>
        <p:txBody>
          <a:bodyPr/>
          <a:lstStyle>
            <a:lvl1pPr marL="0" indent="0">
              <a:buFontTx/>
              <a:buNone/>
              <a:defRPr sz="1600" b="0">
                <a:solidFill>
                  <a:schemeClr val="tx1"/>
                </a:solidFill>
              </a:defRPr>
            </a:lvl1pPr>
          </a:lstStyle>
          <a:p>
            <a:pPr lvl="0"/>
            <a:r>
              <a:rPr lang="en-US" dirty="0"/>
              <a:t>Click to edit Subtitle</a:t>
            </a:r>
          </a:p>
        </p:txBody>
      </p:sp>
      <p:sp>
        <p:nvSpPr>
          <p:cNvPr id="4" name="Text Placeholder 7">
            <a:extLst>
              <a:ext uri="{FF2B5EF4-FFF2-40B4-BE49-F238E27FC236}">
                <a16:creationId xmlns:a16="http://schemas.microsoft.com/office/drawing/2014/main" id="{89D23DBD-4021-CBD9-0660-9C9C07B6E81C}"/>
              </a:ext>
            </a:extLst>
          </p:cNvPr>
          <p:cNvSpPr>
            <a:spLocks noGrp="1"/>
          </p:cNvSpPr>
          <p:nvPr>
            <p:ph type="body" sz="quarter" idx="17" hasCustomPrompt="1"/>
          </p:nvPr>
        </p:nvSpPr>
        <p:spPr>
          <a:xfrm>
            <a:off x="762000" y="7178040"/>
            <a:ext cx="9236075" cy="365760"/>
          </a:xfrm>
        </p:spPr>
        <p:txBody>
          <a:bodyPr anchor="b" anchorCtr="0"/>
          <a:lstStyle>
            <a:lvl1pPr>
              <a:lnSpc>
                <a:spcPct val="100000"/>
              </a:lnSpc>
              <a:spcBef>
                <a:spcPts val="0"/>
              </a:spcBef>
              <a:defRPr sz="1200" b="0">
                <a:solidFill>
                  <a:schemeClr val="bg1">
                    <a:lumMod val="50000"/>
                  </a:schemeClr>
                </a:solidFill>
              </a:defRPr>
            </a:lvl1pPr>
          </a:lstStyle>
          <a:p>
            <a:pPr lvl="0"/>
            <a:r>
              <a:rPr lang="en-US" dirty="0"/>
              <a:t>* Add asterisk copy here</a:t>
            </a:r>
            <a:br>
              <a:rPr lang="en-US" dirty="0"/>
            </a:br>
            <a:r>
              <a:rPr lang="en-US" dirty="0"/>
              <a:t>** Add double asterisk copy here</a:t>
            </a:r>
          </a:p>
        </p:txBody>
      </p:sp>
    </p:spTree>
    <p:extLst>
      <p:ext uri="{BB962C8B-B14F-4D97-AF65-F5344CB8AC3E}">
        <p14:creationId xmlns:p14="http://schemas.microsoft.com/office/powerpoint/2010/main" val="110393365"/>
      </p:ext>
    </p:extLst>
  </p:cSld>
  <p:clrMapOvr>
    <a:masterClrMapping/>
  </p:clrMapOvr>
  <p:extLst>
    <p:ext uri="{DCECCB84-F9BA-43D5-87BE-67443E8EF086}">
      <p15:sldGuideLst xmlns:p15="http://schemas.microsoft.com/office/powerpoint/2012/main">
        <p15:guide id="1" pos="48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Column_Tables">
    <p:bg>
      <p:bgPr>
        <a:solidFill>
          <a:schemeClr val="bg1"/>
        </a:solidFill>
        <a:effectLst/>
      </p:bgPr>
    </p:bg>
    <p:spTree>
      <p:nvGrpSpPr>
        <p:cNvPr id="1" name=""/>
        <p:cNvGrpSpPr/>
        <p:nvPr/>
      </p:nvGrpSpPr>
      <p:grpSpPr>
        <a:xfrm>
          <a:off x="0" y="0"/>
          <a:ext cx="0" cy="0"/>
          <a:chOff x="0" y="0"/>
          <a:chExt cx="0" cy="0"/>
        </a:xfrm>
      </p:grpSpPr>
      <p:sp>
        <p:nvSpPr>
          <p:cNvPr id="15" name="Text Placeholder 10">
            <a:extLst>
              <a:ext uri="{FF2B5EF4-FFF2-40B4-BE49-F238E27FC236}">
                <a16:creationId xmlns:a16="http://schemas.microsoft.com/office/drawing/2014/main" id="{3D73ED02-460B-3F9E-FCE4-729F5170D69E}"/>
              </a:ext>
            </a:extLst>
          </p:cNvPr>
          <p:cNvSpPr>
            <a:spLocks noGrp="1"/>
          </p:cNvSpPr>
          <p:nvPr>
            <p:ph type="body" sz="quarter" idx="19" hasCustomPrompt="1"/>
          </p:nvPr>
        </p:nvSpPr>
        <p:spPr>
          <a:xfrm>
            <a:off x="758952" y="1743378"/>
            <a:ext cx="6080760" cy="248170"/>
          </a:xfrm>
          <a:prstGeom prst="rect">
            <a:avLst/>
          </a:prstGeom>
        </p:spPr>
        <p:txBody>
          <a:bodyPr lIns="0" tIns="0" rIns="0" bIns="0" anchor="t">
            <a:noAutofit/>
          </a:bodyPr>
          <a:lstStyle>
            <a:lvl1pPr marL="0" indent="0">
              <a:lnSpc>
                <a:spcPct val="100000"/>
              </a:lnSpc>
              <a:spcBef>
                <a:spcPts val="0"/>
              </a:spcBef>
              <a:buNone/>
              <a:defRPr sz="2000" b="0" i="0">
                <a:solidFill>
                  <a:schemeClr val="accent1"/>
                </a:solidFill>
                <a:latin typeface="Arial" panose="020B0604020202020204" pitchFamily="34" charset="0"/>
                <a:cs typeface="Arial" panose="020B0604020202020204" pitchFamily="34" charset="0"/>
              </a:defRPr>
            </a:lvl1pPr>
          </a:lstStyle>
          <a:p>
            <a:pPr lvl="0"/>
            <a:r>
              <a:rPr lang="en-US" dirty="0"/>
              <a:t>Paragraph Header</a:t>
            </a:r>
          </a:p>
        </p:txBody>
      </p:sp>
      <p:sp>
        <p:nvSpPr>
          <p:cNvPr id="17" name="Text Placeholder 10">
            <a:extLst>
              <a:ext uri="{FF2B5EF4-FFF2-40B4-BE49-F238E27FC236}">
                <a16:creationId xmlns:a16="http://schemas.microsoft.com/office/drawing/2014/main" id="{A0BA140D-D454-16CF-41C9-9291DFCC7900}"/>
              </a:ext>
            </a:extLst>
          </p:cNvPr>
          <p:cNvSpPr>
            <a:spLocks noGrp="1"/>
          </p:cNvSpPr>
          <p:nvPr>
            <p:ph type="body" sz="quarter" idx="15" hasCustomPrompt="1"/>
          </p:nvPr>
        </p:nvSpPr>
        <p:spPr>
          <a:xfrm>
            <a:off x="758952" y="2378706"/>
            <a:ext cx="6208776" cy="512947"/>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dirty="0"/>
              <a:t>This is placeholder content for paragraph. Do not adjust width or spacing between columns that will lead to the page feeling tight.</a:t>
            </a:r>
          </a:p>
        </p:txBody>
      </p:sp>
      <p:sp>
        <p:nvSpPr>
          <p:cNvPr id="22" name="Text Placeholder 10">
            <a:extLst>
              <a:ext uri="{FF2B5EF4-FFF2-40B4-BE49-F238E27FC236}">
                <a16:creationId xmlns:a16="http://schemas.microsoft.com/office/drawing/2014/main" id="{5EB95737-6B62-C06E-A9B4-6E4456CC0C92}"/>
              </a:ext>
            </a:extLst>
          </p:cNvPr>
          <p:cNvSpPr>
            <a:spLocks noGrp="1"/>
          </p:cNvSpPr>
          <p:nvPr>
            <p:ph type="body" sz="quarter" idx="23" hasCustomPrompt="1"/>
          </p:nvPr>
        </p:nvSpPr>
        <p:spPr>
          <a:xfrm>
            <a:off x="7662672" y="1743378"/>
            <a:ext cx="6080760" cy="248170"/>
          </a:xfrm>
          <a:prstGeom prst="rect">
            <a:avLst/>
          </a:prstGeom>
        </p:spPr>
        <p:txBody>
          <a:bodyPr lIns="0" tIns="0" rIns="0" bIns="0" anchor="t">
            <a:noAutofit/>
          </a:bodyPr>
          <a:lstStyle>
            <a:lvl1pPr marL="0" indent="0">
              <a:lnSpc>
                <a:spcPts val="2040"/>
              </a:lnSpc>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Paragraph Header</a:t>
            </a:r>
          </a:p>
        </p:txBody>
      </p:sp>
      <p:sp>
        <p:nvSpPr>
          <p:cNvPr id="23" name="Text Placeholder 10">
            <a:extLst>
              <a:ext uri="{FF2B5EF4-FFF2-40B4-BE49-F238E27FC236}">
                <a16:creationId xmlns:a16="http://schemas.microsoft.com/office/drawing/2014/main" id="{3F63F117-7D39-4C28-B144-BE1EAC140A9A}"/>
              </a:ext>
            </a:extLst>
          </p:cNvPr>
          <p:cNvSpPr>
            <a:spLocks noGrp="1"/>
          </p:cNvSpPr>
          <p:nvPr>
            <p:ph type="body" sz="quarter" idx="24" hasCustomPrompt="1"/>
          </p:nvPr>
        </p:nvSpPr>
        <p:spPr>
          <a:xfrm>
            <a:off x="7662672" y="2378706"/>
            <a:ext cx="6208776" cy="512947"/>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a:t>
            </a:r>
          </a:p>
        </p:txBody>
      </p:sp>
      <p:cxnSp>
        <p:nvCxnSpPr>
          <p:cNvPr id="2" name="Straight Connector 1">
            <a:extLst>
              <a:ext uri="{FF2B5EF4-FFF2-40B4-BE49-F238E27FC236}">
                <a16:creationId xmlns:a16="http://schemas.microsoft.com/office/drawing/2014/main" id="{8D3154D6-3312-4A90-4BB7-103AD65BE0DB}"/>
              </a:ext>
            </a:extLst>
          </p:cNvPr>
          <p:cNvCxnSpPr>
            <a:cxnSpLocks/>
          </p:cNvCxnSpPr>
          <p:nvPr userDrawn="1"/>
        </p:nvCxnSpPr>
        <p:spPr>
          <a:xfrm>
            <a:off x="761999" y="2179337"/>
            <a:ext cx="6208776"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CAFF2809-7F7A-A978-C91E-EFA6E2C37A5D}"/>
              </a:ext>
            </a:extLst>
          </p:cNvPr>
          <p:cNvCxnSpPr>
            <a:cxnSpLocks/>
          </p:cNvCxnSpPr>
          <p:nvPr userDrawn="1"/>
        </p:nvCxnSpPr>
        <p:spPr>
          <a:xfrm>
            <a:off x="7662671" y="2179337"/>
            <a:ext cx="6208776"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3" name="Slide Number Placeholder 5">
            <a:extLst>
              <a:ext uri="{FF2B5EF4-FFF2-40B4-BE49-F238E27FC236}">
                <a16:creationId xmlns:a16="http://schemas.microsoft.com/office/drawing/2014/main" id="{089B8DE4-1935-37FC-6C13-B66455C7F987}"/>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sp>
        <p:nvSpPr>
          <p:cNvPr id="12" name="Content Placeholder 11">
            <a:extLst>
              <a:ext uri="{FF2B5EF4-FFF2-40B4-BE49-F238E27FC236}">
                <a16:creationId xmlns:a16="http://schemas.microsoft.com/office/drawing/2014/main" id="{62326343-4741-D8AA-406A-FD3793B42AA4}"/>
              </a:ext>
            </a:extLst>
          </p:cNvPr>
          <p:cNvSpPr>
            <a:spLocks noGrp="1"/>
          </p:cNvSpPr>
          <p:nvPr>
            <p:ph sz="quarter" idx="26" hasCustomPrompt="1"/>
          </p:nvPr>
        </p:nvSpPr>
        <p:spPr>
          <a:xfrm>
            <a:off x="762000" y="3136392"/>
            <a:ext cx="6210300" cy="3840480"/>
          </a:xfrm>
        </p:spPr>
        <p:txBody>
          <a:bodyPr/>
          <a:lstStyle/>
          <a:p>
            <a:pPr lvl="0"/>
            <a:r>
              <a:rPr lang="en-US" dirty="0"/>
              <a:t>Table or Chart</a:t>
            </a:r>
          </a:p>
        </p:txBody>
      </p:sp>
      <p:sp>
        <p:nvSpPr>
          <p:cNvPr id="13" name="Content Placeholder 11">
            <a:extLst>
              <a:ext uri="{FF2B5EF4-FFF2-40B4-BE49-F238E27FC236}">
                <a16:creationId xmlns:a16="http://schemas.microsoft.com/office/drawing/2014/main" id="{62CC2CE7-7307-8B8E-9403-C03663376C40}"/>
              </a:ext>
            </a:extLst>
          </p:cNvPr>
          <p:cNvSpPr>
            <a:spLocks noGrp="1"/>
          </p:cNvSpPr>
          <p:nvPr>
            <p:ph sz="quarter" idx="27" hasCustomPrompt="1"/>
          </p:nvPr>
        </p:nvSpPr>
        <p:spPr>
          <a:xfrm>
            <a:off x="7662672" y="3136392"/>
            <a:ext cx="6210300" cy="3840480"/>
          </a:xfrm>
        </p:spPr>
        <p:txBody>
          <a:bodyPr/>
          <a:lstStyle/>
          <a:p>
            <a:pPr lvl="0"/>
            <a:r>
              <a:rPr lang="en-US" dirty="0"/>
              <a:t>Table or Chart</a:t>
            </a:r>
          </a:p>
        </p:txBody>
      </p:sp>
      <p:sp>
        <p:nvSpPr>
          <p:cNvPr id="4" name="Title 1">
            <a:extLst>
              <a:ext uri="{FF2B5EF4-FFF2-40B4-BE49-F238E27FC236}">
                <a16:creationId xmlns:a16="http://schemas.microsoft.com/office/drawing/2014/main" id="{F68BCA8A-6C9E-7F06-8C77-1F07BD14E36C}"/>
              </a:ext>
            </a:extLst>
          </p:cNvPr>
          <p:cNvSpPr>
            <a:spLocks noGrp="1"/>
          </p:cNvSpPr>
          <p:nvPr>
            <p:ph type="title"/>
          </p:nvPr>
        </p:nvSpPr>
        <p:spPr>
          <a:xfrm>
            <a:off x="548640" y="274320"/>
            <a:ext cx="13322808" cy="987552"/>
          </a:xfr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dirty="0"/>
              <a:t>Click to edit Master title style</a:t>
            </a:r>
          </a:p>
        </p:txBody>
      </p:sp>
      <p:sp>
        <p:nvSpPr>
          <p:cNvPr id="8" name="Text Placeholder 6">
            <a:extLst>
              <a:ext uri="{FF2B5EF4-FFF2-40B4-BE49-F238E27FC236}">
                <a16:creationId xmlns:a16="http://schemas.microsoft.com/office/drawing/2014/main" id="{64691EBE-4F80-F246-4242-333218546132}"/>
              </a:ext>
            </a:extLst>
          </p:cNvPr>
          <p:cNvSpPr>
            <a:spLocks noGrp="1"/>
          </p:cNvSpPr>
          <p:nvPr>
            <p:ph type="body" sz="quarter" idx="11" hasCustomPrompt="1"/>
          </p:nvPr>
        </p:nvSpPr>
        <p:spPr>
          <a:xfrm>
            <a:off x="548640" y="1335024"/>
            <a:ext cx="13322300" cy="457200"/>
          </a:xfrm>
        </p:spPr>
        <p:txBody>
          <a:bodyPr/>
          <a:lstStyle>
            <a:lvl1pPr marL="0" indent="0">
              <a:buFontTx/>
              <a:buNone/>
              <a:defRPr sz="1600" b="0">
                <a:solidFill>
                  <a:schemeClr val="tx1"/>
                </a:solidFill>
              </a:defRPr>
            </a:lvl1pPr>
          </a:lstStyle>
          <a:p>
            <a:pPr lvl="0"/>
            <a:r>
              <a:rPr lang="en-US" dirty="0"/>
              <a:t>Click to edit Subtitle</a:t>
            </a:r>
          </a:p>
        </p:txBody>
      </p:sp>
      <p:sp>
        <p:nvSpPr>
          <p:cNvPr id="6" name="Text Placeholder 7">
            <a:extLst>
              <a:ext uri="{FF2B5EF4-FFF2-40B4-BE49-F238E27FC236}">
                <a16:creationId xmlns:a16="http://schemas.microsoft.com/office/drawing/2014/main" id="{54E84A0F-5A97-255A-9DC1-97030DC9A5EC}"/>
              </a:ext>
            </a:extLst>
          </p:cNvPr>
          <p:cNvSpPr>
            <a:spLocks noGrp="1"/>
          </p:cNvSpPr>
          <p:nvPr>
            <p:ph type="body" sz="quarter" idx="17" hasCustomPrompt="1"/>
          </p:nvPr>
        </p:nvSpPr>
        <p:spPr>
          <a:xfrm>
            <a:off x="762000" y="7178040"/>
            <a:ext cx="6208776" cy="365760"/>
          </a:xfrm>
        </p:spPr>
        <p:txBody>
          <a:bodyPr anchor="b" anchorCtr="0"/>
          <a:lstStyle>
            <a:lvl1pPr>
              <a:lnSpc>
                <a:spcPct val="100000"/>
              </a:lnSpc>
              <a:spcBef>
                <a:spcPts val="0"/>
              </a:spcBef>
              <a:defRPr sz="1200" b="0">
                <a:solidFill>
                  <a:schemeClr val="bg1">
                    <a:lumMod val="50000"/>
                  </a:schemeClr>
                </a:solidFill>
              </a:defRPr>
            </a:lvl1pPr>
          </a:lstStyle>
          <a:p>
            <a:pPr lvl="0"/>
            <a:r>
              <a:rPr lang="en-US" dirty="0"/>
              <a:t>* Add asterisk copy here</a:t>
            </a:r>
            <a:br>
              <a:rPr lang="en-US" dirty="0"/>
            </a:br>
            <a:r>
              <a:rPr lang="en-US" dirty="0"/>
              <a:t>** Add double asterisk copy here</a:t>
            </a:r>
          </a:p>
        </p:txBody>
      </p:sp>
      <p:sp>
        <p:nvSpPr>
          <p:cNvPr id="10" name="Text Placeholder 7">
            <a:extLst>
              <a:ext uri="{FF2B5EF4-FFF2-40B4-BE49-F238E27FC236}">
                <a16:creationId xmlns:a16="http://schemas.microsoft.com/office/drawing/2014/main" id="{582111B7-3287-404E-A675-9884BED77A73}"/>
              </a:ext>
            </a:extLst>
          </p:cNvPr>
          <p:cNvSpPr>
            <a:spLocks noGrp="1"/>
          </p:cNvSpPr>
          <p:nvPr>
            <p:ph type="body" sz="quarter" idx="22" hasCustomPrompt="1"/>
          </p:nvPr>
        </p:nvSpPr>
        <p:spPr>
          <a:xfrm>
            <a:off x="7662672" y="7178040"/>
            <a:ext cx="6208776" cy="365760"/>
          </a:xfrm>
        </p:spPr>
        <p:txBody>
          <a:bodyPr anchor="b" anchorCtr="0"/>
          <a:lstStyle>
            <a:lvl1pPr>
              <a:lnSpc>
                <a:spcPts val="900"/>
              </a:lnSpc>
              <a:spcBef>
                <a:spcPts val="0"/>
              </a:spcBef>
              <a:defRPr lang="en-US" sz="1200" b="0" i="0" kern="1200" dirty="0">
                <a:solidFill>
                  <a:schemeClr val="bg1">
                    <a:lumMod val="50000"/>
                  </a:schemeClr>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 Add asterisk copy here</a:t>
            </a:r>
            <a:br>
              <a:rPr lang="en-US" dirty="0"/>
            </a:br>
            <a:r>
              <a:rPr lang="en-US" dirty="0"/>
              <a:t>** Add double asterisk copy here</a:t>
            </a:r>
          </a:p>
        </p:txBody>
      </p:sp>
    </p:spTree>
    <p:extLst>
      <p:ext uri="{BB962C8B-B14F-4D97-AF65-F5344CB8AC3E}">
        <p14:creationId xmlns:p14="http://schemas.microsoft.com/office/powerpoint/2010/main" val="2993865268"/>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Column_Tables_NoRules">
    <p:bg>
      <p:bgPr>
        <a:solidFill>
          <a:schemeClr val="bg1"/>
        </a:solidFill>
        <a:effectLst/>
      </p:bgPr>
    </p:bg>
    <p:spTree>
      <p:nvGrpSpPr>
        <p:cNvPr id="1" name=""/>
        <p:cNvGrpSpPr/>
        <p:nvPr/>
      </p:nvGrpSpPr>
      <p:grpSpPr>
        <a:xfrm>
          <a:off x="0" y="0"/>
          <a:ext cx="0" cy="0"/>
          <a:chOff x="0" y="0"/>
          <a:chExt cx="0" cy="0"/>
        </a:xfrm>
      </p:grpSpPr>
      <p:sp>
        <p:nvSpPr>
          <p:cNvPr id="15" name="Text Placeholder 10">
            <a:extLst>
              <a:ext uri="{FF2B5EF4-FFF2-40B4-BE49-F238E27FC236}">
                <a16:creationId xmlns:a16="http://schemas.microsoft.com/office/drawing/2014/main" id="{3D73ED02-460B-3F9E-FCE4-729F5170D69E}"/>
              </a:ext>
            </a:extLst>
          </p:cNvPr>
          <p:cNvSpPr>
            <a:spLocks noGrp="1"/>
          </p:cNvSpPr>
          <p:nvPr>
            <p:ph type="body" sz="quarter" idx="19" hasCustomPrompt="1"/>
          </p:nvPr>
        </p:nvSpPr>
        <p:spPr>
          <a:xfrm>
            <a:off x="758952" y="2039112"/>
            <a:ext cx="6208776" cy="310896"/>
          </a:xfrm>
          <a:prstGeom prst="rect">
            <a:avLst/>
          </a:prstGeom>
        </p:spPr>
        <p:txBody>
          <a:bodyPr lIns="0" tIns="0" rIns="0" bIns="0" anchor="t">
            <a:noAutofit/>
          </a:bodyPr>
          <a:lstStyle>
            <a:lvl1pPr marL="0" indent="0">
              <a:lnSpc>
                <a:spcPct val="100000"/>
              </a:lnSpc>
              <a:spcBef>
                <a:spcPts val="0"/>
              </a:spcBef>
              <a:buNone/>
              <a:defRPr sz="2000" b="0" i="0">
                <a:solidFill>
                  <a:schemeClr val="accent1"/>
                </a:solidFill>
                <a:latin typeface="Arial" panose="020B0604020202020204" pitchFamily="34" charset="0"/>
                <a:cs typeface="Arial" panose="020B0604020202020204" pitchFamily="34" charset="0"/>
              </a:defRPr>
            </a:lvl1pPr>
          </a:lstStyle>
          <a:p>
            <a:pPr lvl="0"/>
            <a:r>
              <a:rPr lang="en-US" dirty="0"/>
              <a:t>Paragraph Header</a:t>
            </a:r>
          </a:p>
        </p:txBody>
      </p:sp>
      <p:sp>
        <p:nvSpPr>
          <p:cNvPr id="17" name="Text Placeholder 10">
            <a:extLst>
              <a:ext uri="{FF2B5EF4-FFF2-40B4-BE49-F238E27FC236}">
                <a16:creationId xmlns:a16="http://schemas.microsoft.com/office/drawing/2014/main" id="{A0BA140D-D454-16CF-41C9-9291DFCC7900}"/>
              </a:ext>
            </a:extLst>
          </p:cNvPr>
          <p:cNvSpPr>
            <a:spLocks noGrp="1"/>
          </p:cNvSpPr>
          <p:nvPr>
            <p:ph type="body" sz="quarter" idx="15" hasCustomPrompt="1"/>
          </p:nvPr>
        </p:nvSpPr>
        <p:spPr>
          <a:xfrm>
            <a:off x="758952" y="2468880"/>
            <a:ext cx="6208776" cy="512947"/>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dirty="0"/>
              <a:t>This is placeholder content for paragraph. Do not adjust width or spacing between columns that will lead to the page feeling tight.</a:t>
            </a:r>
          </a:p>
        </p:txBody>
      </p:sp>
      <p:sp>
        <p:nvSpPr>
          <p:cNvPr id="22" name="Text Placeholder 10">
            <a:extLst>
              <a:ext uri="{FF2B5EF4-FFF2-40B4-BE49-F238E27FC236}">
                <a16:creationId xmlns:a16="http://schemas.microsoft.com/office/drawing/2014/main" id="{5EB95737-6B62-C06E-A9B4-6E4456CC0C92}"/>
              </a:ext>
            </a:extLst>
          </p:cNvPr>
          <p:cNvSpPr>
            <a:spLocks noGrp="1"/>
          </p:cNvSpPr>
          <p:nvPr>
            <p:ph type="body" sz="quarter" idx="23" hasCustomPrompt="1"/>
          </p:nvPr>
        </p:nvSpPr>
        <p:spPr>
          <a:xfrm>
            <a:off x="7662672" y="2039112"/>
            <a:ext cx="6208776" cy="310896"/>
          </a:xfrm>
          <a:prstGeom prst="rect">
            <a:avLst/>
          </a:prstGeom>
        </p:spPr>
        <p:txBody>
          <a:bodyPr lIns="0" tIns="0" rIns="0" bIns="0" anchor="t">
            <a:noAutofit/>
          </a:bodyPr>
          <a:lstStyle>
            <a:lvl1pPr marL="0" indent="0">
              <a:lnSpc>
                <a:spcPts val="2040"/>
              </a:lnSpc>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Paragraph Header</a:t>
            </a:r>
          </a:p>
        </p:txBody>
      </p:sp>
      <p:sp>
        <p:nvSpPr>
          <p:cNvPr id="23" name="Text Placeholder 10">
            <a:extLst>
              <a:ext uri="{FF2B5EF4-FFF2-40B4-BE49-F238E27FC236}">
                <a16:creationId xmlns:a16="http://schemas.microsoft.com/office/drawing/2014/main" id="{3F63F117-7D39-4C28-B144-BE1EAC140A9A}"/>
              </a:ext>
            </a:extLst>
          </p:cNvPr>
          <p:cNvSpPr>
            <a:spLocks noGrp="1"/>
          </p:cNvSpPr>
          <p:nvPr>
            <p:ph type="body" sz="quarter" idx="24" hasCustomPrompt="1"/>
          </p:nvPr>
        </p:nvSpPr>
        <p:spPr>
          <a:xfrm>
            <a:off x="7662672" y="2468880"/>
            <a:ext cx="6208776" cy="512947"/>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a:t>
            </a:r>
          </a:p>
        </p:txBody>
      </p:sp>
      <p:sp>
        <p:nvSpPr>
          <p:cNvPr id="3" name="Slide Number Placeholder 5">
            <a:extLst>
              <a:ext uri="{FF2B5EF4-FFF2-40B4-BE49-F238E27FC236}">
                <a16:creationId xmlns:a16="http://schemas.microsoft.com/office/drawing/2014/main" id="{089B8DE4-1935-37FC-6C13-B66455C7F987}"/>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sp>
        <p:nvSpPr>
          <p:cNvPr id="12" name="Content Placeholder 11">
            <a:extLst>
              <a:ext uri="{FF2B5EF4-FFF2-40B4-BE49-F238E27FC236}">
                <a16:creationId xmlns:a16="http://schemas.microsoft.com/office/drawing/2014/main" id="{62326343-4741-D8AA-406A-FD3793B42AA4}"/>
              </a:ext>
            </a:extLst>
          </p:cNvPr>
          <p:cNvSpPr>
            <a:spLocks noGrp="1"/>
          </p:cNvSpPr>
          <p:nvPr>
            <p:ph sz="quarter" idx="26" hasCustomPrompt="1"/>
          </p:nvPr>
        </p:nvSpPr>
        <p:spPr>
          <a:xfrm>
            <a:off x="762000" y="3236976"/>
            <a:ext cx="6210300" cy="3840480"/>
          </a:xfrm>
        </p:spPr>
        <p:txBody>
          <a:bodyPr/>
          <a:lstStyle/>
          <a:p>
            <a:pPr lvl="0"/>
            <a:r>
              <a:rPr lang="en-US" dirty="0"/>
              <a:t>Table or Chart</a:t>
            </a:r>
          </a:p>
        </p:txBody>
      </p:sp>
      <p:sp>
        <p:nvSpPr>
          <p:cNvPr id="13" name="Content Placeholder 11">
            <a:extLst>
              <a:ext uri="{FF2B5EF4-FFF2-40B4-BE49-F238E27FC236}">
                <a16:creationId xmlns:a16="http://schemas.microsoft.com/office/drawing/2014/main" id="{62CC2CE7-7307-8B8E-9403-C03663376C40}"/>
              </a:ext>
            </a:extLst>
          </p:cNvPr>
          <p:cNvSpPr>
            <a:spLocks noGrp="1"/>
          </p:cNvSpPr>
          <p:nvPr>
            <p:ph sz="quarter" idx="27" hasCustomPrompt="1"/>
          </p:nvPr>
        </p:nvSpPr>
        <p:spPr>
          <a:xfrm>
            <a:off x="7662672" y="3236976"/>
            <a:ext cx="6210300" cy="3840480"/>
          </a:xfrm>
        </p:spPr>
        <p:txBody>
          <a:bodyPr/>
          <a:lstStyle/>
          <a:p>
            <a:pPr lvl="0"/>
            <a:r>
              <a:rPr lang="en-US" dirty="0"/>
              <a:t>Table or Chart</a:t>
            </a:r>
          </a:p>
        </p:txBody>
      </p:sp>
      <p:sp>
        <p:nvSpPr>
          <p:cNvPr id="4" name="Title 1">
            <a:extLst>
              <a:ext uri="{FF2B5EF4-FFF2-40B4-BE49-F238E27FC236}">
                <a16:creationId xmlns:a16="http://schemas.microsoft.com/office/drawing/2014/main" id="{F68BCA8A-6C9E-7F06-8C77-1F07BD14E36C}"/>
              </a:ext>
            </a:extLst>
          </p:cNvPr>
          <p:cNvSpPr>
            <a:spLocks noGrp="1"/>
          </p:cNvSpPr>
          <p:nvPr>
            <p:ph type="title"/>
          </p:nvPr>
        </p:nvSpPr>
        <p:spPr>
          <a:xfrm>
            <a:off x="548640" y="274320"/>
            <a:ext cx="13322808" cy="987552"/>
          </a:xfr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dirty="0"/>
              <a:t>Click to edit Master title style</a:t>
            </a:r>
          </a:p>
        </p:txBody>
      </p:sp>
      <p:sp>
        <p:nvSpPr>
          <p:cNvPr id="8" name="Text Placeholder 6">
            <a:extLst>
              <a:ext uri="{FF2B5EF4-FFF2-40B4-BE49-F238E27FC236}">
                <a16:creationId xmlns:a16="http://schemas.microsoft.com/office/drawing/2014/main" id="{64691EBE-4F80-F246-4242-333218546132}"/>
              </a:ext>
            </a:extLst>
          </p:cNvPr>
          <p:cNvSpPr>
            <a:spLocks noGrp="1"/>
          </p:cNvSpPr>
          <p:nvPr>
            <p:ph type="body" sz="quarter" idx="11" hasCustomPrompt="1"/>
          </p:nvPr>
        </p:nvSpPr>
        <p:spPr>
          <a:xfrm>
            <a:off x="548640" y="1335024"/>
            <a:ext cx="13322300" cy="457200"/>
          </a:xfrm>
        </p:spPr>
        <p:txBody>
          <a:bodyPr/>
          <a:lstStyle>
            <a:lvl1pPr marL="0" indent="0">
              <a:buFontTx/>
              <a:buNone/>
              <a:defRPr sz="1600" b="0">
                <a:solidFill>
                  <a:schemeClr val="tx1"/>
                </a:solidFill>
              </a:defRPr>
            </a:lvl1pPr>
          </a:lstStyle>
          <a:p>
            <a:pPr lvl="0"/>
            <a:r>
              <a:rPr lang="en-US" dirty="0"/>
              <a:t>Click to edit Subtitle</a:t>
            </a:r>
          </a:p>
        </p:txBody>
      </p:sp>
      <p:sp>
        <p:nvSpPr>
          <p:cNvPr id="2" name="Text Placeholder 7">
            <a:extLst>
              <a:ext uri="{FF2B5EF4-FFF2-40B4-BE49-F238E27FC236}">
                <a16:creationId xmlns:a16="http://schemas.microsoft.com/office/drawing/2014/main" id="{4EDCC705-37C5-DFC3-FC72-6ED4F048B4B9}"/>
              </a:ext>
            </a:extLst>
          </p:cNvPr>
          <p:cNvSpPr>
            <a:spLocks noGrp="1"/>
          </p:cNvSpPr>
          <p:nvPr>
            <p:ph type="body" sz="quarter" idx="17" hasCustomPrompt="1"/>
          </p:nvPr>
        </p:nvSpPr>
        <p:spPr>
          <a:xfrm>
            <a:off x="762000" y="7178040"/>
            <a:ext cx="6208776" cy="365760"/>
          </a:xfrm>
        </p:spPr>
        <p:txBody>
          <a:bodyPr anchor="b" anchorCtr="0"/>
          <a:lstStyle>
            <a:lvl1pPr>
              <a:lnSpc>
                <a:spcPct val="100000"/>
              </a:lnSpc>
              <a:spcBef>
                <a:spcPts val="0"/>
              </a:spcBef>
              <a:defRPr sz="1200" b="0">
                <a:solidFill>
                  <a:schemeClr val="bg1">
                    <a:lumMod val="50000"/>
                  </a:schemeClr>
                </a:solidFill>
              </a:defRPr>
            </a:lvl1pPr>
          </a:lstStyle>
          <a:p>
            <a:pPr lvl="0"/>
            <a:r>
              <a:rPr lang="en-US" dirty="0"/>
              <a:t>* Add asterisk copy here</a:t>
            </a:r>
            <a:br>
              <a:rPr lang="en-US" dirty="0"/>
            </a:br>
            <a:r>
              <a:rPr lang="en-US" dirty="0"/>
              <a:t>** Add double asterisk copy here</a:t>
            </a:r>
          </a:p>
        </p:txBody>
      </p:sp>
      <p:sp>
        <p:nvSpPr>
          <p:cNvPr id="6" name="Text Placeholder 7">
            <a:extLst>
              <a:ext uri="{FF2B5EF4-FFF2-40B4-BE49-F238E27FC236}">
                <a16:creationId xmlns:a16="http://schemas.microsoft.com/office/drawing/2014/main" id="{F694387A-CE26-EE16-D009-5801F534C7E8}"/>
              </a:ext>
            </a:extLst>
          </p:cNvPr>
          <p:cNvSpPr>
            <a:spLocks noGrp="1"/>
          </p:cNvSpPr>
          <p:nvPr>
            <p:ph type="body" sz="quarter" idx="22" hasCustomPrompt="1"/>
          </p:nvPr>
        </p:nvSpPr>
        <p:spPr>
          <a:xfrm>
            <a:off x="7662672" y="7178040"/>
            <a:ext cx="6208776" cy="365760"/>
          </a:xfrm>
        </p:spPr>
        <p:txBody>
          <a:bodyPr anchor="b" anchorCtr="0"/>
          <a:lstStyle>
            <a:lvl1pPr>
              <a:lnSpc>
                <a:spcPts val="900"/>
              </a:lnSpc>
              <a:spcBef>
                <a:spcPts val="0"/>
              </a:spcBef>
              <a:defRPr lang="en-US" sz="1200" b="0" i="0" kern="1200" dirty="0">
                <a:solidFill>
                  <a:schemeClr val="bg1">
                    <a:lumMod val="50000"/>
                  </a:schemeClr>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 Add asterisk copy here</a:t>
            </a:r>
            <a:br>
              <a:rPr lang="en-US" dirty="0"/>
            </a:br>
            <a:r>
              <a:rPr lang="en-US" dirty="0"/>
              <a:t>** Add double asterisk copy here</a:t>
            </a:r>
          </a:p>
        </p:txBody>
      </p:sp>
    </p:spTree>
    <p:extLst>
      <p:ext uri="{BB962C8B-B14F-4D97-AF65-F5344CB8AC3E}">
        <p14:creationId xmlns:p14="http://schemas.microsoft.com/office/powerpoint/2010/main" val="440213946"/>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Column_Tables_NoSubheaders">
    <p:bg>
      <p:bgPr>
        <a:solidFill>
          <a:schemeClr val="bg1"/>
        </a:solidFill>
        <a:effectLst/>
      </p:bgPr>
    </p:bg>
    <p:spTree>
      <p:nvGrpSpPr>
        <p:cNvPr id="1" name=""/>
        <p:cNvGrpSpPr/>
        <p:nvPr/>
      </p:nvGrpSpPr>
      <p:grpSpPr>
        <a:xfrm>
          <a:off x="0" y="0"/>
          <a:ext cx="0" cy="0"/>
          <a:chOff x="0" y="0"/>
          <a:chExt cx="0" cy="0"/>
        </a:xfrm>
      </p:grpSpPr>
      <p:sp>
        <p:nvSpPr>
          <p:cNvPr id="8" name="Table Placeholder 6">
            <a:extLst>
              <a:ext uri="{FF2B5EF4-FFF2-40B4-BE49-F238E27FC236}">
                <a16:creationId xmlns:a16="http://schemas.microsoft.com/office/drawing/2014/main" id="{26D7ABBB-C226-F6FC-9330-D97A7C1BC78C}"/>
              </a:ext>
            </a:extLst>
          </p:cNvPr>
          <p:cNvSpPr>
            <a:spLocks noGrp="1"/>
          </p:cNvSpPr>
          <p:nvPr>
            <p:ph type="tbl" sz="quarter" idx="21"/>
          </p:nvPr>
        </p:nvSpPr>
        <p:spPr>
          <a:xfrm>
            <a:off x="7662672" y="3236181"/>
            <a:ext cx="6208776" cy="3755391"/>
          </a:xfrm>
          <a:prstGeom prst="rect">
            <a:avLst/>
          </a:prstGeom>
        </p:spPr>
        <p:txBody>
          <a:bodyPr/>
          <a:lstStyle>
            <a:lvl1pPr marL="0" indent="0">
              <a:buNone/>
              <a:defRPr/>
            </a:lvl1pPr>
          </a:lstStyle>
          <a:p>
            <a:endParaRPr lang="en-US" dirty="0"/>
          </a:p>
        </p:txBody>
      </p:sp>
      <p:sp>
        <p:nvSpPr>
          <p:cNvPr id="4" name="Table Placeholder 6">
            <a:extLst>
              <a:ext uri="{FF2B5EF4-FFF2-40B4-BE49-F238E27FC236}">
                <a16:creationId xmlns:a16="http://schemas.microsoft.com/office/drawing/2014/main" id="{EEFF5F4E-AD3C-21A2-0B64-8F202A571F87}"/>
              </a:ext>
            </a:extLst>
          </p:cNvPr>
          <p:cNvSpPr>
            <a:spLocks noGrp="1"/>
          </p:cNvSpPr>
          <p:nvPr>
            <p:ph type="tbl" sz="quarter" idx="22"/>
          </p:nvPr>
        </p:nvSpPr>
        <p:spPr>
          <a:xfrm>
            <a:off x="762000" y="3236181"/>
            <a:ext cx="6208776" cy="3755391"/>
          </a:xfrm>
          <a:prstGeom prst="rect">
            <a:avLst/>
          </a:prstGeom>
        </p:spPr>
        <p:txBody>
          <a:bodyPr/>
          <a:lstStyle>
            <a:lvl1pPr marL="0" indent="0">
              <a:buNone/>
              <a:defRPr/>
            </a:lvl1pPr>
          </a:lstStyle>
          <a:p>
            <a:endParaRPr lang="en-US" dirty="0"/>
          </a:p>
        </p:txBody>
      </p:sp>
      <p:sp>
        <p:nvSpPr>
          <p:cNvPr id="15" name="Text Placeholder 10">
            <a:extLst>
              <a:ext uri="{FF2B5EF4-FFF2-40B4-BE49-F238E27FC236}">
                <a16:creationId xmlns:a16="http://schemas.microsoft.com/office/drawing/2014/main" id="{3D73ED02-460B-3F9E-FCE4-729F5170D69E}"/>
              </a:ext>
            </a:extLst>
          </p:cNvPr>
          <p:cNvSpPr>
            <a:spLocks noGrp="1"/>
          </p:cNvSpPr>
          <p:nvPr>
            <p:ph type="body" sz="quarter" idx="19" hasCustomPrompt="1"/>
          </p:nvPr>
        </p:nvSpPr>
        <p:spPr>
          <a:xfrm>
            <a:off x="762000" y="2034676"/>
            <a:ext cx="6208776" cy="306653"/>
          </a:xfrm>
          <a:prstGeom prst="rect">
            <a:avLst/>
          </a:prstGeom>
        </p:spPr>
        <p:txBody>
          <a:bodyPr lIns="0" tIns="0" rIns="0" bIns="0" anchor="b" anchorCtr="0">
            <a:noAutofit/>
          </a:bodyPr>
          <a:lstStyle>
            <a:lvl1pPr marL="0" indent="0">
              <a:lnSpc>
                <a:spcPct val="100000"/>
              </a:lnSpc>
              <a:buNone/>
              <a:defRPr sz="1600" b="0" i="0">
                <a:solidFill>
                  <a:schemeClr val="accent1"/>
                </a:solidFill>
                <a:latin typeface="Arial" panose="020B0604020202020204" pitchFamily="34" charset="0"/>
                <a:cs typeface="Arial" panose="020B0604020202020204" pitchFamily="34" charset="0"/>
              </a:defRPr>
            </a:lvl1pPr>
          </a:lstStyle>
          <a:p>
            <a:pPr lvl="0"/>
            <a:r>
              <a:rPr lang="en-US" dirty="0"/>
              <a:t>PARAGRAPH HEADER</a:t>
            </a:r>
          </a:p>
        </p:txBody>
      </p:sp>
      <p:sp>
        <p:nvSpPr>
          <p:cNvPr id="22" name="Text Placeholder 10">
            <a:extLst>
              <a:ext uri="{FF2B5EF4-FFF2-40B4-BE49-F238E27FC236}">
                <a16:creationId xmlns:a16="http://schemas.microsoft.com/office/drawing/2014/main" id="{5EB95737-6B62-C06E-A9B4-6E4456CC0C92}"/>
              </a:ext>
            </a:extLst>
          </p:cNvPr>
          <p:cNvSpPr>
            <a:spLocks noGrp="1"/>
          </p:cNvSpPr>
          <p:nvPr>
            <p:ph type="body" sz="quarter" idx="23" hasCustomPrompt="1"/>
          </p:nvPr>
        </p:nvSpPr>
        <p:spPr>
          <a:xfrm>
            <a:off x="7662671" y="2034677"/>
            <a:ext cx="6144768" cy="310896"/>
          </a:xfrm>
          <a:prstGeom prst="rect">
            <a:avLst/>
          </a:prstGeom>
        </p:spPr>
        <p:txBody>
          <a:bodyPr lIns="0" tIns="0" rIns="0" bIns="0" anchor="b" anchorCtr="0">
            <a:noAutofit/>
          </a:bodyPr>
          <a:lstStyle>
            <a:lvl1pPr marL="0" indent="0">
              <a:lnSpc>
                <a:spcPct val="100000"/>
              </a:lnSpc>
              <a:buNone/>
              <a:defRPr sz="1600" b="0" i="0">
                <a:solidFill>
                  <a:schemeClr val="accent1"/>
                </a:solidFill>
                <a:latin typeface="Arial" panose="020B0604020202020204" pitchFamily="34" charset="0"/>
                <a:cs typeface="Arial" panose="020B0604020202020204" pitchFamily="34" charset="0"/>
              </a:defRPr>
            </a:lvl1pPr>
          </a:lstStyle>
          <a:p>
            <a:pPr lvl="0"/>
            <a:r>
              <a:rPr lang="en-US" dirty="0"/>
              <a:t>PARAGRAPH HEADER</a:t>
            </a:r>
          </a:p>
        </p:txBody>
      </p:sp>
      <p:sp>
        <p:nvSpPr>
          <p:cNvPr id="9" name="Slide Number Placeholder 5">
            <a:extLst>
              <a:ext uri="{FF2B5EF4-FFF2-40B4-BE49-F238E27FC236}">
                <a16:creationId xmlns:a16="http://schemas.microsoft.com/office/drawing/2014/main" id="{20564E82-8F27-2AB8-847B-2DA25C398900}"/>
              </a:ext>
            </a:extLst>
          </p:cNvPr>
          <p:cNvSpPr>
            <a:spLocks noGrp="1"/>
          </p:cNvSpPr>
          <p:nvPr>
            <p:ph type="sldNum" sz="quarter" idx="4"/>
          </p:nvPr>
        </p:nvSpPr>
        <p:spPr>
          <a:xfrm>
            <a:off x="13136880" y="7772400"/>
            <a:ext cx="731520" cy="149771"/>
          </a:xfrm>
          <a:prstGeom prst="rect">
            <a:avLst/>
          </a:prstGeom>
        </p:spPr>
        <p:txBody>
          <a:bodyPr vert="horz" lIns="0" tIns="0" rIns="0" bIns="0" rtlCol="0" anchor="ctr"/>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sp>
        <p:nvSpPr>
          <p:cNvPr id="3" name="Text Placeholder 10">
            <a:extLst>
              <a:ext uri="{FF2B5EF4-FFF2-40B4-BE49-F238E27FC236}">
                <a16:creationId xmlns:a16="http://schemas.microsoft.com/office/drawing/2014/main" id="{1F539966-C486-8B06-413C-674EBAB14D3D}"/>
              </a:ext>
            </a:extLst>
          </p:cNvPr>
          <p:cNvSpPr>
            <a:spLocks noGrp="1"/>
          </p:cNvSpPr>
          <p:nvPr>
            <p:ph type="body" sz="quarter" idx="15" hasCustomPrompt="1"/>
          </p:nvPr>
        </p:nvSpPr>
        <p:spPr>
          <a:xfrm>
            <a:off x="758952" y="2468880"/>
            <a:ext cx="6208776" cy="512947"/>
          </a:xfrm>
          <a:prstGeom prst="rect">
            <a:avLst/>
          </a:prstGeom>
        </p:spPr>
        <p:txBody>
          <a:bodyPr lIns="0" tIns="0" rIns="0" bIns="0">
            <a:noAutofit/>
          </a:bodyPr>
          <a:lstStyle>
            <a:lvl1pPr marL="0" indent="0">
              <a:lnSpc>
                <a:spcPct val="100000"/>
              </a:lnSpc>
              <a:spcBef>
                <a:spcPts val="0"/>
              </a:spcBef>
              <a:buNone/>
              <a:defRPr sz="1600" b="0" i="0">
                <a:latin typeface="Arial" panose="020B0604020202020204" pitchFamily="34" charset="0"/>
                <a:cs typeface="Arial" panose="020B0604020202020204" pitchFamily="34" charset="0"/>
              </a:defRPr>
            </a:lvl1pPr>
          </a:lstStyle>
          <a:p>
            <a:pPr lvl="0"/>
            <a:r>
              <a:rPr lang="en-US" dirty="0"/>
              <a:t>This is placeholder content for paragraph. Do not adjust width or spacing between columns that will lead to the page feeling tight.</a:t>
            </a:r>
          </a:p>
        </p:txBody>
      </p:sp>
      <p:sp>
        <p:nvSpPr>
          <p:cNvPr id="6" name="Text Placeholder 10">
            <a:extLst>
              <a:ext uri="{FF2B5EF4-FFF2-40B4-BE49-F238E27FC236}">
                <a16:creationId xmlns:a16="http://schemas.microsoft.com/office/drawing/2014/main" id="{717DA051-21E2-9BBB-FD8A-E5A5B7CE82CB}"/>
              </a:ext>
            </a:extLst>
          </p:cNvPr>
          <p:cNvSpPr>
            <a:spLocks noGrp="1"/>
          </p:cNvSpPr>
          <p:nvPr>
            <p:ph type="body" sz="quarter" idx="24" hasCustomPrompt="1"/>
          </p:nvPr>
        </p:nvSpPr>
        <p:spPr>
          <a:xfrm>
            <a:off x="7662672" y="2468880"/>
            <a:ext cx="6208776" cy="512947"/>
          </a:xfrm>
          <a:prstGeom prst="rect">
            <a:avLst/>
          </a:prstGeom>
        </p:spPr>
        <p:txBody>
          <a:bodyPr lIns="0" tIns="0" rIns="0" bIns="0">
            <a:noAutofit/>
          </a:bodyPr>
          <a:lstStyle>
            <a:lvl1pPr marL="0" indent="0">
              <a:lnSpc>
                <a:spcPct val="100000"/>
              </a:lnSpc>
              <a:spcBef>
                <a:spcPts val="0"/>
              </a:spcBef>
              <a:buNone/>
              <a:defRPr sz="1600" b="0" i="0">
                <a:latin typeface="Arial" panose="020B0604020202020204" pitchFamily="34" charset="0"/>
                <a:cs typeface="Arial" panose="020B0604020202020204" pitchFamily="34" charset="0"/>
              </a:defRPr>
            </a:lvl1pPr>
          </a:lstStyle>
          <a:p>
            <a:pPr lvl="0"/>
            <a:r>
              <a:rPr lang="en-US" dirty="0"/>
              <a:t>This is placeholder content for paragraph. Do not adjust width or spacing between columns that will lead to the page feeling .</a:t>
            </a:r>
          </a:p>
        </p:txBody>
      </p:sp>
      <p:sp>
        <p:nvSpPr>
          <p:cNvPr id="2" name="Title 1">
            <a:extLst>
              <a:ext uri="{FF2B5EF4-FFF2-40B4-BE49-F238E27FC236}">
                <a16:creationId xmlns:a16="http://schemas.microsoft.com/office/drawing/2014/main" id="{5F764F0D-0F0D-A2A8-3552-B660CACA5F56}"/>
              </a:ext>
            </a:extLst>
          </p:cNvPr>
          <p:cNvSpPr>
            <a:spLocks noGrp="1"/>
          </p:cNvSpPr>
          <p:nvPr>
            <p:ph type="title"/>
          </p:nvPr>
        </p:nvSpPr>
        <p:spPr>
          <a:xfrm>
            <a:off x="548640" y="274320"/>
            <a:ext cx="13322808" cy="987552"/>
          </a:xfr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dirty="0"/>
              <a:t>Click to edit Master title style</a:t>
            </a:r>
          </a:p>
        </p:txBody>
      </p:sp>
      <p:sp>
        <p:nvSpPr>
          <p:cNvPr id="5" name="Text Placeholder 6">
            <a:extLst>
              <a:ext uri="{FF2B5EF4-FFF2-40B4-BE49-F238E27FC236}">
                <a16:creationId xmlns:a16="http://schemas.microsoft.com/office/drawing/2014/main" id="{0B313A55-4E95-08E8-4850-CDDD41F06363}"/>
              </a:ext>
            </a:extLst>
          </p:cNvPr>
          <p:cNvSpPr>
            <a:spLocks noGrp="1"/>
          </p:cNvSpPr>
          <p:nvPr>
            <p:ph type="body" sz="quarter" idx="11" hasCustomPrompt="1"/>
          </p:nvPr>
        </p:nvSpPr>
        <p:spPr>
          <a:xfrm>
            <a:off x="548640" y="1325880"/>
            <a:ext cx="13322300" cy="457200"/>
          </a:xfrm>
        </p:spPr>
        <p:txBody>
          <a:bodyPr/>
          <a:lstStyle>
            <a:lvl1pPr marL="0" indent="0">
              <a:buFontTx/>
              <a:buNone/>
              <a:defRPr sz="1600" b="0">
                <a:solidFill>
                  <a:schemeClr val="tx1"/>
                </a:solidFill>
              </a:defRPr>
            </a:lvl1pPr>
          </a:lstStyle>
          <a:p>
            <a:pPr lvl="0"/>
            <a:r>
              <a:rPr lang="en-US" dirty="0"/>
              <a:t>Click to edit Subtitle</a:t>
            </a:r>
          </a:p>
        </p:txBody>
      </p:sp>
      <p:sp>
        <p:nvSpPr>
          <p:cNvPr id="7" name="Text Placeholder 7">
            <a:extLst>
              <a:ext uri="{FF2B5EF4-FFF2-40B4-BE49-F238E27FC236}">
                <a16:creationId xmlns:a16="http://schemas.microsoft.com/office/drawing/2014/main" id="{C21BA62B-F4B6-0A32-7FDC-5239929E2667}"/>
              </a:ext>
            </a:extLst>
          </p:cNvPr>
          <p:cNvSpPr>
            <a:spLocks noGrp="1"/>
          </p:cNvSpPr>
          <p:nvPr>
            <p:ph type="body" sz="quarter" idx="17" hasCustomPrompt="1"/>
          </p:nvPr>
        </p:nvSpPr>
        <p:spPr>
          <a:xfrm>
            <a:off x="762000" y="7178040"/>
            <a:ext cx="6208776" cy="365760"/>
          </a:xfrm>
        </p:spPr>
        <p:txBody>
          <a:bodyPr anchor="b" anchorCtr="0"/>
          <a:lstStyle>
            <a:lvl1pPr>
              <a:lnSpc>
                <a:spcPct val="100000"/>
              </a:lnSpc>
              <a:spcBef>
                <a:spcPts val="0"/>
              </a:spcBef>
              <a:defRPr sz="1200" b="0">
                <a:solidFill>
                  <a:schemeClr val="bg1">
                    <a:lumMod val="50000"/>
                  </a:schemeClr>
                </a:solidFill>
              </a:defRPr>
            </a:lvl1pPr>
          </a:lstStyle>
          <a:p>
            <a:pPr lvl="0"/>
            <a:r>
              <a:rPr lang="en-US" dirty="0"/>
              <a:t>* Add asterisk copy here</a:t>
            </a:r>
            <a:br>
              <a:rPr lang="en-US" dirty="0"/>
            </a:br>
            <a:r>
              <a:rPr lang="en-US" dirty="0"/>
              <a:t>** Add double asterisk copy here</a:t>
            </a:r>
          </a:p>
        </p:txBody>
      </p:sp>
      <p:sp>
        <p:nvSpPr>
          <p:cNvPr id="10" name="Text Placeholder 7">
            <a:extLst>
              <a:ext uri="{FF2B5EF4-FFF2-40B4-BE49-F238E27FC236}">
                <a16:creationId xmlns:a16="http://schemas.microsoft.com/office/drawing/2014/main" id="{1573EACC-62FF-1D2F-A6D0-E68B84DB9183}"/>
              </a:ext>
            </a:extLst>
          </p:cNvPr>
          <p:cNvSpPr>
            <a:spLocks noGrp="1"/>
          </p:cNvSpPr>
          <p:nvPr>
            <p:ph type="body" sz="quarter" idx="25" hasCustomPrompt="1"/>
          </p:nvPr>
        </p:nvSpPr>
        <p:spPr>
          <a:xfrm>
            <a:off x="7662672" y="7178040"/>
            <a:ext cx="6208776" cy="365760"/>
          </a:xfrm>
        </p:spPr>
        <p:txBody>
          <a:bodyPr anchor="b" anchorCtr="0"/>
          <a:lstStyle>
            <a:lvl1pPr>
              <a:lnSpc>
                <a:spcPts val="900"/>
              </a:lnSpc>
              <a:spcBef>
                <a:spcPts val="0"/>
              </a:spcBef>
              <a:defRPr lang="en-US" sz="1200" b="0" i="0" kern="1200" dirty="0">
                <a:solidFill>
                  <a:schemeClr val="bg1">
                    <a:lumMod val="50000"/>
                  </a:schemeClr>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 Add asterisk copy here</a:t>
            </a:r>
            <a:br>
              <a:rPr lang="en-US" dirty="0"/>
            </a:br>
            <a:r>
              <a:rPr lang="en-US" dirty="0"/>
              <a:t>** Add double asterisk copy here</a:t>
            </a:r>
          </a:p>
        </p:txBody>
      </p:sp>
    </p:spTree>
    <p:extLst>
      <p:ext uri="{BB962C8B-B14F-4D97-AF65-F5344CB8AC3E}">
        <p14:creationId xmlns:p14="http://schemas.microsoft.com/office/powerpoint/2010/main" val="2970431646"/>
      </p:ext>
    </p:extLst>
  </p:cSld>
  <p:clrMapOvr>
    <a:masterClrMapping/>
  </p:clrMapOvr>
  <p:extLst>
    <p:ext uri="{DCECCB84-F9BA-43D5-87BE-67443E8EF086}">
      <p15:sldGuideLst xmlns:p15="http://schemas.microsoft.com/office/powerpoint/2012/main">
        <p15:guide id="3" pos="873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ablesCharts_Highlight">
    <p:bg>
      <p:bgPr>
        <a:solidFill>
          <a:schemeClr val="bg1"/>
        </a:solid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EB799B88-F5D4-E6D0-B8F6-0AFC58356E74}"/>
              </a:ext>
            </a:extLst>
          </p:cNvPr>
          <p:cNvSpPr>
            <a:spLocks noGrp="1"/>
          </p:cNvSpPr>
          <p:nvPr>
            <p:ph type="sldNum" sz="quarter" idx="4"/>
          </p:nvPr>
        </p:nvSpPr>
        <p:spPr>
          <a:xfrm>
            <a:off x="13136880" y="7772400"/>
            <a:ext cx="731520" cy="149771"/>
          </a:xfrm>
          <a:prstGeom prst="rect">
            <a:avLst/>
          </a:prstGeom>
        </p:spPr>
        <p:txBody>
          <a:bodyPr vert="horz" lIns="0" tIns="0" rIns="0" bIns="0" rtlCol="0" anchor="ctr"/>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sp>
        <p:nvSpPr>
          <p:cNvPr id="3" name="Rectangle 2">
            <a:extLst>
              <a:ext uri="{FF2B5EF4-FFF2-40B4-BE49-F238E27FC236}">
                <a16:creationId xmlns:a16="http://schemas.microsoft.com/office/drawing/2014/main" id="{8020EFF0-7106-F06E-0DB5-83E82E4D45BB}"/>
              </a:ext>
            </a:extLst>
          </p:cNvPr>
          <p:cNvSpPr/>
          <p:nvPr userDrawn="1"/>
        </p:nvSpPr>
        <p:spPr>
          <a:xfrm>
            <a:off x="9578961" y="118113"/>
            <a:ext cx="5051442" cy="8119110"/>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dirty="0"/>
          </a:p>
        </p:txBody>
      </p:sp>
      <p:sp>
        <p:nvSpPr>
          <p:cNvPr id="16" name="Content Placeholder 15">
            <a:extLst>
              <a:ext uri="{FF2B5EF4-FFF2-40B4-BE49-F238E27FC236}">
                <a16:creationId xmlns:a16="http://schemas.microsoft.com/office/drawing/2014/main" id="{52D8713F-5F8C-233D-CAB3-7165C9986F9C}"/>
              </a:ext>
            </a:extLst>
          </p:cNvPr>
          <p:cNvSpPr>
            <a:spLocks noGrp="1"/>
          </p:cNvSpPr>
          <p:nvPr>
            <p:ph sz="quarter" idx="21" hasCustomPrompt="1"/>
          </p:nvPr>
        </p:nvSpPr>
        <p:spPr>
          <a:xfrm>
            <a:off x="762000" y="1590676"/>
            <a:ext cx="8496300" cy="2560320"/>
          </a:xfrm>
          <a:prstGeom prst="rect">
            <a:avLst/>
          </a:prstGeom>
        </p:spPr>
        <p:txBody>
          <a:bodyPr/>
          <a:lstStyle>
            <a:lvl1pPr marL="0" indent="0">
              <a:buNone/>
              <a:defRPr/>
            </a:lvl1pPr>
          </a:lstStyle>
          <a:p>
            <a:pPr lvl="0"/>
            <a:r>
              <a:rPr lang="en-US"/>
              <a:t>Add table or chart</a:t>
            </a:r>
          </a:p>
        </p:txBody>
      </p:sp>
      <p:sp>
        <p:nvSpPr>
          <p:cNvPr id="22" name="Content Placeholder 15">
            <a:extLst>
              <a:ext uri="{FF2B5EF4-FFF2-40B4-BE49-F238E27FC236}">
                <a16:creationId xmlns:a16="http://schemas.microsoft.com/office/drawing/2014/main" id="{367A67F9-04C9-DF95-AF48-C1F6472F6002}"/>
              </a:ext>
            </a:extLst>
          </p:cNvPr>
          <p:cNvSpPr>
            <a:spLocks noGrp="1"/>
          </p:cNvSpPr>
          <p:nvPr>
            <p:ph sz="quarter" idx="22" hasCustomPrompt="1"/>
          </p:nvPr>
        </p:nvSpPr>
        <p:spPr>
          <a:xfrm>
            <a:off x="762000" y="4572000"/>
            <a:ext cx="8496300" cy="2560320"/>
          </a:xfrm>
          <a:prstGeom prst="rect">
            <a:avLst/>
          </a:prstGeom>
        </p:spPr>
        <p:txBody>
          <a:bodyPr/>
          <a:lstStyle>
            <a:lvl1pPr marL="0" indent="0">
              <a:buNone/>
              <a:defRPr/>
            </a:lvl1pPr>
          </a:lstStyle>
          <a:p>
            <a:pPr lvl="0"/>
            <a:r>
              <a:rPr lang="en-US"/>
              <a:t>Add table or chart</a:t>
            </a:r>
          </a:p>
        </p:txBody>
      </p:sp>
      <p:sp>
        <p:nvSpPr>
          <p:cNvPr id="26" name="Content Placeholder 25">
            <a:extLst>
              <a:ext uri="{FF2B5EF4-FFF2-40B4-BE49-F238E27FC236}">
                <a16:creationId xmlns:a16="http://schemas.microsoft.com/office/drawing/2014/main" id="{AF39D37A-C453-25A2-0461-1F547EE1BADD}"/>
              </a:ext>
            </a:extLst>
          </p:cNvPr>
          <p:cNvSpPr>
            <a:spLocks noGrp="1"/>
          </p:cNvSpPr>
          <p:nvPr>
            <p:ph sz="quarter" idx="23" hasCustomPrompt="1"/>
          </p:nvPr>
        </p:nvSpPr>
        <p:spPr>
          <a:xfrm>
            <a:off x="10300336" y="2263140"/>
            <a:ext cx="3768090" cy="5204460"/>
          </a:xfrm>
          <a:prstGeom prst="rect">
            <a:avLst/>
          </a:prstGeom>
        </p:spPr>
        <p:txBody>
          <a:bodyPr/>
          <a:lstStyle>
            <a:lvl1pPr marL="0" indent="0">
              <a:buNone/>
              <a:defRPr/>
            </a:lvl1pPr>
          </a:lstStyle>
          <a:p>
            <a:pPr lvl="0"/>
            <a:r>
              <a:rPr lang="en-US"/>
              <a:t>Add table or chart</a:t>
            </a:r>
          </a:p>
        </p:txBody>
      </p:sp>
      <p:sp>
        <p:nvSpPr>
          <p:cNvPr id="27" name="Text Placeholder 10">
            <a:extLst>
              <a:ext uri="{FF2B5EF4-FFF2-40B4-BE49-F238E27FC236}">
                <a16:creationId xmlns:a16="http://schemas.microsoft.com/office/drawing/2014/main" id="{EF3447A1-78F0-0E29-33EF-992CA01EF938}"/>
              </a:ext>
            </a:extLst>
          </p:cNvPr>
          <p:cNvSpPr>
            <a:spLocks noGrp="1"/>
          </p:cNvSpPr>
          <p:nvPr>
            <p:ph type="body" sz="quarter" idx="24" hasCustomPrompt="1"/>
          </p:nvPr>
        </p:nvSpPr>
        <p:spPr>
          <a:xfrm>
            <a:off x="10287000" y="1472978"/>
            <a:ext cx="3794760" cy="267202"/>
          </a:xfrm>
          <a:prstGeom prst="rect">
            <a:avLst/>
          </a:prstGeom>
        </p:spPr>
        <p:txBody>
          <a:bodyPr lIns="0" tIns="0" rIns="0" bIns="0" anchor="t">
            <a:noAutofit/>
          </a:bodyPr>
          <a:lstStyle>
            <a:lvl1pPr marL="0" indent="0" algn="ctr">
              <a:lnSpc>
                <a:spcPct val="100000"/>
              </a:lnSpc>
              <a:spcBef>
                <a:spcPts val="0"/>
              </a:spcBef>
              <a:buNone/>
              <a:defRPr sz="2000" b="0" i="0">
                <a:solidFill>
                  <a:schemeClr val="accent1"/>
                </a:solidFill>
                <a:latin typeface="Arial" panose="020B0604020202020204" pitchFamily="34" charset="0"/>
                <a:cs typeface="Arial" panose="020B0604020202020204" pitchFamily="34" charset="0"/>
              </a:defRPr>
            </a:lvl1pPr>
          </a:lstStyle>
          <a:p>
            <a:pPr lvl="0"/>
            <a:r>
              <a:rPr lang="en-US" dirty="0"/>
              <a:t>Paragraph Header</a:t>
            </a:r>
          </a:p>
        </p:txBody>
      </p:sp>
      <p:sp>
        <p:nvSpPr>
          <p:cNvPr id="5" name="Title 1">
            <a:extLst>
              <a:ext uri="{FF2B5EF4-FFF2-40B4-BE49-F238E27FC236}">
                <a16:creationId xmlns:a16="http://schemas.microsoft.com/office/drawing/2014/main" id="{C0C73711-497C-BA02-B732-02ACD2DF8C49}"/>
              </a:ext>
            </a:extLst>
          </p:cNvPr>
          <p:cNvSpPr>
            <a:spLocks noGrp="1"/>
          </p:cNvSpPr>
          <p:nvPr>
            <p:ph type="title"/>
          </p:nvPr>
        </p:nvSpPr>
        <p:spPr>
          <a:xfrm>
            <a:off x="548640" y="274320"/>
            <a:ext cx="13322808" cy="987552"/>
          </a:xfr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dirty="0"/>
              <a:t>Click to edit Master title style</a:t>
            </a:r>
          </a:p>
        </p:txBody>
      </p:sp>
      <p:sp>
        <p:nvSpPr>
          <p:cNvPr id="4" name="Text Placeholder 7">
            <a:extLst>
              <a:ext uri="{FF2B5EF4-FFF2-40B4-BE49-F238E27FC236}">
                <a16:creationId xmlns:a16="http://schemas.microsoft.com/office/drawing/2014/main" id="{A8217AAD-732F-C6F1-CE2B-F4F07E1FEDB1}"/>
              </a:ext>
            </a:extLst>
          </p:cNvPr>
          <p:cNvSpPr>
            <a:spLocks noGrp="1"/>
          </p:cNvSpPr>
          <p:nvPr>
            <p:ph type="body" sz="quarter" idx="17" hasCustomPrompt="1"/>
          </p:nvPr>
        </p:nvSpPr>
        <p:spPr>
          <a:xfrm>
            <a:off x="762000" y="7178040"/>
            <a:ext cx="9236075" cy="365760"/>
          </a:xfrm>
        </p:spPr>
        <p:txBody>
          <a:bodyPr anchor="b" anchorCtr="0"/>
          <a:lstStyle>
            <a:lvl1pPr>
              <a:lnSpc>
                <a:spcPct val="100000"/>
              </a:lnSpc>
              <a:spcBef>
                <a:spcPts val="0"/>
              </a:spcBef>
              <a:defRPr sz="1200" b="0">
                <a:solidFill>
                  <a:schemeClr val="bg1">
                    <a:lumMod val="50000"/>
                  </a:schemeClr>
                </a:solidFill>
              </a:defRPr>
            </a:lvl1pPr>
          </a:lstStyle>
          <a:p>
            <a:pPr lvl="0"/>
            <a:r>
              <a:rPr lang="en-US" dirty="0"/>
              <a:t>* Add asterisk copy here</a:t>
            </a:r>
            <a:br>
              <a:rPr lang="en-US" dirty="0"/>
            </a:br>
            <a:r>
              <a:rPr lang="en-US" dirty="0"/>
              <a:t>** Add double asterisk copy here</a:t>
            </a:r>
          </a:p>
        </p:txBody>
      </p:sp>
    </p:spTree>
    <p:extLst>
      <p:ext uri="{BB962C8B-B14F-4D97-AF65-F5344CB8AC3E}">
        <p14:creationId xmlns:p14="http://schemas.microsoft.com/office/powerpoint/2010/main" val="1250116682"/>
      </p:ext>
    </p:extLst>
  </p:cSld>
  <p:clrMapOvr>
    <a:masterClrMapping/>
  </p:clrMapOvr>
  <p:extLst>
    <p:ext uri="{DCECCB84-F9BA-43D5-87BE-67443E8EF086}">
      <p15:sldGuideLst xmlns:p15="http://schemas.microsoft.com/office/powerpoint/2012/main">
        <p15:guide id="9" pos="5832" userDrawn="1">
          <p15:clr>
            <a:srgbClr val="FBAE40"/>
          </p15:clr>
        </p15:guide>
        <p15:guide id="10" pos="6307"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ulletPoints_ChartTable_3-Column">
    <p:bg>
      <p:bgPr>
        <a:solidFill>
          <a:schemeClr val="bg1"/>
        </a:solidFill>
        <a:effectLst/>
      </p:bgPr>
    </p:bg>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8D5EFBBB-ED29-0111-295D-615D1881B13A}"/>
              </a:ext>
            </a:extLst>
          </p:cNvPr>
          <p:cNvSpPr>
            <a:spLocks noGrp="1"/>
          </p:cNvSpPr>
          <p:nvPr>
            <p:ph type="body" sz="quarter" idx="15" hasCustomPrompt="1"/>
          </p:nvPr>
        </p:nvSpPr>
        <p:spPr>
          <a:xfrm>
            <a:off x="758952" y="3439485"/>
            <a:ext cx="8496300" cy="2978192"/>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dirty="0"/>
              <a:t>This is placeholder content for paragraph. Do not adjust width or spacing between columns that will lead to the page feeling tight and content less legible. </a:t>
            </a:r>
          </a:p>
        </p:txBody>
      </p:sp>
      <p:sp>
        <p:nvSpPr>
          <p:cNvPr id="5" name="Text Placeholder 10">
            <a:extLst>
              <a:ext uri="{FF2B5EF4-FFF2-40B4-BE49-F238E27FC236}">
                <a16:creationId xmlns:a16="http://schemas.microsoft.com/office/drawing/2014/main" id="{A4361F2C-A119-7315-CAF7-F8C91F21E874}"/>
              </a:ext>
            </a:extLst>
          </p:cNvPr>
          <p:cNvSpPr>
            <a:spLocks noGrp="1"/>
          </p:cNvSpPr>
          <p:nvPr>
            <p:ph type="body" sz="quarter" idx="19" hasCustomPrompt="1"/>
          </p:nvPr>
        </p:nvSpPr>
        <p:spPr>
          <a:xfrm>
            <a:off x="758952" y="2713545"/>
            <a:ext cx="8495802" cy="267202"/>
          </a:xfrm>
          <a:prstGeom prst="rect">
            <a:avLst/>
          </a:prstGeom>
        </p:spPr>
        <p:txBody>
          <a:bodyPr lIns="0" tIns="0" rIns="0" bIns="0" anchor="t">
            <a:noAutofit/>
          </a:bodyPr>
          <a:lstStyle>
            <a:lvl1pPr marL="0" indent="0">
              <a:lnSpc>
                <a:spcPct val="100000"/>
              </a:lnSpc>
              <a:spcBef>
                <a:spcPts val="0"/>
              </a:spcBef>
              <a:buNone/>
              <a:defRPr sz="2000" b="0" i="0">
                <a:solidFill>
                  <a:schemeClr val="accent1"/>
                </a:solidFill>
                <a:latin typeface="Arial" panose="020B0604020202020204" pitchFamily="34" charset="0"/>
                <a:cs typeface="Arial" panose="020B0604020202020204" pitchFamily="34" charset="0"/>
              </a:defRPr>
            </a:lvl1pPr>
          </a:lstStyle>
          <a:p>
            <a:pPr lvl="0"/>
            <a:r>
              <a:rPr lang="en-US" dirty="0"/>
              <a:t>Paragraph Header</a:t>
            </a:r>
          </a:p>
        </p:txBody>
      </p:sp>
      <p:sp>
        <p:nvSpPr>
          <p:cNvPr id="19" name="Text Placeholder 10">
            <a:extLst>
              <a:ext uri="{FF2B5EF4-FFF2-40B4-BE49-F238E27FC236}">
                <a16:creationId xmlns:a16="http://schemas.microsoft.com/office/drawing/2014/main" id="{63203830-52E5-B868-3A29-5288794C688B}"/>
              </a:ext>
            </a:extLst>
          </p:cNvPr>
          <p:cNvSpPr>
            <a:spLocks noGrp="1"/>
          </p:cNvSpPr>
          <p:nvPr>
            <p:ph type="body" sz="quarter" idx="21" hasCustomPrompt="1"/>
          </p:nvPr>
        </p:nvSpPr>
        <p:spPr>
          <a:xfrm>
            <a:off x="10012680" y="2713545"/>
            <a:ext cx="3855720" cy="267202"/>
          </a:xfrm>
          <a:prstGeom prst="rect">
            <a:avLst/>
          </a:prstGeom>
        </p:spPr>
        <p:txBody>
          <a:bodyPr lIns="0" tIns="0" rIns="0" bIns="0" anchor="t">
            <a:noAutofit/>
          </a:bodyPr>
          <a:lstStyle>
            <a:lvl1pPr marL="0" indent="0">
              <a:lnSpc>
                <a:spcPts val="204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Paragraph Header</a:t>
            </a:r>
          </a:p>
        </p:txBody>
      </p:sp>
      <p:sp>
        <p:nvSpPr>
          <p:cNvPr id="11" name="Content Placeholder 10">
            <a:extLst>
              <a:ext uri="{FF2B5EF4-FFF2-40B4-BE49-F238E27FC236}">
                <a16:creationId xmlns:a16="http://schemas.microsoft.com/office/drawing/2014/main" id="{A849056A-77F0-1F50-774D-2573D767874C}"/>
              </a:ext>
            </a:extLst>
          </p:cNvPr>
          <p:cNvSpPr>
            <a:spLocks noGrp="1"/>
          </p:cNvSpPr>
          <p:nvPr>
            <p:ph sz="quarter" idx="22"/>
          </p:nvPr>
        </p:nvSpPr>
        <p:spPr>
          <a:xfrm>
            <a:off x="10010776" y="3440433"/>
            <a:ext cx="3857624" cy="402716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7412B7E7-FD01-3B9E-9E93-4B0172FC8D2A}"/>
              </a:ext>
            </a:extLst>
          </p:cNvPr>
          <p:cNvCxnSpPr>
            <a:cxnSpLocks/>
          </p:cNvCxnSpPr>
          <p:nvPr userDrawn="1"/>
        </p:nvCxnSpPr>
        <p:spPr>
          <a:xfrm>
            <a:off x="758952" y="3210115"/>
            <a:ext cx="8529550"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AD22B9BE-3BAC-EF91-957D-5BD182678102}"/>
              </a:ext>
            </a:extLst>
          </p:cNvPr>
          <p:cNvCxnSpPr>
            <a:cxnSpLocks/>
          </p:cNvCxnSpPr>
          <p:nvPr userDrawn="1"/>
        </p:nvCxnSpPr>
        <p:spPr>
          <a:xfrm>
            <a:off x="10010776" y="3210115"/>
            <a:ext cx="3822987"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274F9CBD-BB0D-D477-0B5A-FD65BF245A87}"/>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sp>
        <p:nvSpPr>
          <p:cNvPr id="8" name="Title 1">
            <a:extLst>
              <a:ext uri="{FF2B5EF4-FFF2-40B4-BE49-F238E27FC236}">
                <a16:creationId xmlns:a16="http://schemas.microsoft.com/office/drawing/2014/main" id="{6D1BDF49-8767-A2CA-D934-D48151C7B045}"/>
              </a:ext>
            </a:extLst>
          </p:cNvPr>
          <p:cNvSpPr>
            <a:spLocks noGrp="1"/>
          </p:cNvSpPr>
          <p:nvPr>
            <p:ph type="title"/>
          </p:nvPr>
        </p:nvSpPr>
        <p:spPr>
          <a:xfrm>
            <a:off x="548640" y="274320"/>
            <a:ext cx="13322808" cy="987552"/>
          </a:xfr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dirty="0"/>
              <a:t>Click to edit Master title style</a:t>
            </a:r>
          </a:p>
        </p:txBody>
      </p:sp>
      <p:sp>
        <p:nvSpPr>
          <p:cNvPr id="9" name="Text Placeholder 6">
            <a:extLst>
              <a:ext uri="{FF2B5EF4-FFF2-40B4-BE49-F238E27FC236}">
                <a16:creationId xmlns:a16="http://schemas.microsoft.com/office/drawing/2014/main" id="{DD132E7B-3EF6-DB9A-FFE7-D5F8BB91051B}"/>
              </a:ext>
            </a:extLst>
          </p:cNvPr>
          <p:cNvSpPr>
            <a:spLocks noGrp="1"/>
          </p:cNvSpPr>
          <p:nvPr>
            <p:ph type="body" sz="quarter" idx="11" hasCustomPrompt="1"/>
          </p:nvPr>
        </p:nvSpPr>
        <p:spPr>
          <a:xfrm>
            <a:off x="548640" y="1335024"/>
            <a:ext cx="13322300" cy="457200"/>
          </a:xfrm>
        </p:spPr>
        <p:txBody>
          <a:bodyPr/>
          <a:lstStyle>
            <a:lvl1pPr marL="0" indent="0">
              <a:buFontTx/>
              <a:buNone/>
              <a:defRPr sz="1600" b="0">
                <a:solidFill>
                  <a:schemeClr val="tx1"/>
                </a:solidFill>
              </a:defRPr>
            </a:lvl1pPr>
          </a:lstStyle>
          <a:p>
            <a:pPr lvl="0"/>
            <a:r>
              <a:rPr lang="en-US" dirty="0"/>
              <a:t>Click to edit Subtitle</a:t>
            </a:r>
          </a:p>
        </p:txBody>
      </p:sp>
    </p:spTree>
    <p:extLst>
      <p:ext uri="{BB962C8B-B14F-4D97-AF65-F5344CB8AC3E}">
        <p14:creationId xmlns:p14="http://schemas.microsoft.com/office/powerpoint/2010/main" val="2987975171"/>
      </p:ext>
    </p:extLst>
  </p:cSld>
  <p:clrMapOvr>
    <a:masterClrMapping/>
  </p:clrMapOvr>
  <p:extLst>
    <p:ext uri="{DCECCB84-F9BA-43D5-87BE-67443E8EF086}">
      <p15:sldGuideLst xmlns:p15="http://schemas.microsoft.com/office/powerpoint/2012/main">
        <p15:guide id="2" pos="480" userDrawn="1">
          <p15:clr>
            <a:srgbClr val="FBAE40"/>
          </p15:clr>
        </p15:guide>
        <p15:guide id="3" pos="8736" userDrawn="1">
          <p15:clr>
            <a:srgbClr val="FBAE40"/>
          </p15:clr>
        </p15:guide>
        <p15:guide id="9" pos="5832" userDrawn="1">
          <p15:clr>
            <a:srgbClr val="FBAE40"/>
          </p15:clr>
        </p15:guide>
        <p15:guide id="10" pos="6307" userDrawn="1">
          <p15:clr>
            <a:srgbClr val="FBAE40"/>
          </p15:clr>
        </p15:guide>
        <p15:guide id="12" orient="horz" pos="662"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ableCharts_Highlight">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B50838-767D-E14A-7383-7218219FCE7A}"/>
              </a:ext>
            </a:extLst>
          </p:cNvPr>
          <p:cNvSpPr/>
          <p:nvPr userDrawn="1"/>
        </p:nvSpPr>
        <p:spPr>
          <a:xfrm>
            <a:off x="10789920" y="88900"/>
            <a:ext cx="3840480" cy="8140703"/>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dirty="0"/>
          </a:p>
        </p:txBody>
      </p:sp>
      <p:sp>
        <p:nvSpPr>
          <p:cNvPr id="18" name="Text Placeholder 10">
            <a:extLst>
              <a:ext uri="{FF2B5EF4-FFF2-40B4-BE49-F238E27FC236}">
                <a16:creationId xmlns:a16="http://schemas.microsoft.com/office/drawing/2014/main" id="{6AF90D79-3997-6124-E207-2C1D67296964}"/>
              </a:ext>
            </a:extLst>
          </p:cNvPr>
          <p:cNvSpPr>
            <a:spLocks noGrp="1"/>
          </p:cNvSpPr>
          <p:nvPr>
            <p:ph type="body" sz="quarter" idx="19" hasCustomPrompt="1"/>
          </p:nvPr>
        </p:nvSpPr>
        <p:spPr>
          <a:xfrm>
            <a:off x="758952" y="2713545"/>
            <a:ext cx="2712722" cy="267202"/>
          </a:xfrm>
          <a:prstGeom prst="rect">
            <a:avLst/>
          </a:prstGeom>
        </p:spPr>
        <p:txBody>
          <a:bodyPr lIns="0" tIns="0" rIns="0" bIns="0" anchor="b">
            <a:noAutofit/>
          </a:bodyPr>
          <a:lstStyle>
            <a:lvl1pPr marL="0" indent="0">
              <a:lnSpc>
                <a:spcPct val="100000"/>
              </a:lnSpc>
              <a:spcBef>
                <a:spcPts val="0"/>
              </a:spcBef>
              <a:buNone/>
              <a:defRPr sz="2000" b="0" i="0">
                <a:solidFill>
                  <a:schemeClr val="accent1"/>
                </a:solidFill>
                <a:latin typeface="Arial" panose="020B0604020202020204" pitchFamily="34" charset="0"/>
                <a:cs typeface="Arial" panose="020B0604020202020204" pitchFamily="34" charset="0"/>
              </a:defRPr>
            </a:lvl1pPr>
          </a:lstStyle>
          <a:p>
            <a:pPr lvl="0"/>
            <a:r>
              <a:rPr lang="en-US" dirty="0"/>
              <a:t>Paragraph Header</a:t>
            </a:r>
          </a:p>
        </p:txBody>
      </p:sp>
      <p:sp>
        <p:nvSpPr>
          <p:cNvPr id="20" name="Text Placeholder 10">
            <a:extLst>
              <a:ext uri="{FF2B5EF4-FFF2-40B4-BE49-F238E27FC236}">
                <a16:creationId xmlns:a16="http://schemas.microsoft.com/office/drawing/2014/main" id="{C85A1D93-5A17-E590-A64C-C7FC526A1469}"/>
              </a:ext>
            </a:extLst>
          </p:cNvPr>
          <p:cNvSpPr>
            <a:spLocks noGrp="1"/>
          </p:cNvSpPr>
          <p:nvPr>
            <p:ph type="body" sz="quarter" idx="20" hasCustomPrompt="1"/>
          </p:nvPr>
        </p:nvSpPr>
        <p:spPr>
          <a:xfrm>
            <a:off x="4251960" y="2713545"/>
            <a:ext cx="6149340" cy="267202"/>
          </a:xfrm>
          <a:prstGeom prst="rect">
            <a:avLst/>
          </a:prstGeom>
        </p:spPr>
        <p:txBody>
          <a:bodyPr lIns="0" tIns="0" rIns="0" bIns="0" anchor="b">
            <a:noAutofit/>
          </a:bodyPr>
          <a:lstStyle>
            <a:lvl1pPr marL="0" indent="0">
              <a:lnSpc>
                <a:spcPts val="204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Paragraph Header</a:t>
            </a:r>
          </a:p>
        </p:txBody>
      </p:sp>
      <p:sp>
        <p:nvSpPr>
          <p:cNvPr id="26" name="Text Placeholder 10">
            <a:extLst>
              <a:ext uri="{FF2B5EF4-FFF2-40B4-BE49-F238E27FC236}">
                <a16:creationId xmlns:a16="http://schemas.microsoft.com/office/drawing/2014/main" id="{96E6003F-9C50-DBBF-18DB-B4E08836D585}"/>
              </a:ext>
            </a:extLst>
          </p:cNvPr>
          <p:cNvSpPr>
            <a:spLocks noGrp="1"/>
          </p:cNvSpPr>
          <p:nvPr>
            <p:ph type="body" sz="quarter" idx="22" hasCustomPrompt="1"/>
          </p:nvPr>
        </p:nvSpPr>
        <p:spPr>
          <a:xfrm>
            <a:off x="11161166" y="3439484"/>
            <a:ext cx="2707234" cy="4028115"/>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7" name="Text Placeholder 10">
            <a:extLst>
              <a:ext uri="{FF2B5EF4-FFF2-40B4-BE49-F238E27FC236}">
                <a16:creationId xmlns:a16="http://schemas.microsoft.com/office/drawing/2014/main" id="{E88C430E-BFA3-AD88-0F42-D9221900EEE3}"/>
              </a:ext>
            </a:extLst>
          </p:cNvPr>
          <p:cNvSpPr>
            <a:spLocks noGrp="1"/>
          </p:cNvSpPr>
          <p:nvPr>
            <p:ph type="body" sz="quarter" idx="23" hasCustomPrompt="1"/>
          </p:nvPr>
        </p:nvSpPr>
        <p:spPr>
          <a:xfrm>
            <a:off x="11161166" y="2713545"/>
            <a:ext cx="2707234" cy="267202"/>
          </a:xfrm>
          <a:prstGeom prst="rect">
            <a:avLst/>
          </a:prstGeom>
        </p:spPr>
        <p:txBody>
          <a:bodyPr lIns="0" tIns="0" rIns="0" bIns="0" anchor="b">
            <a:noAutofit/>
          </a:bodyPr>
          <a:lstStyle>
            <a:lvl1pPr marL="0" indent="0">
              <a:lnSpc>
                <a:spcPts val="204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Paragraph Header</a:t>
            </a:r>
          </a:p>
        </p:txBody>
      </p:sp>
      <p:sp>
        <p:nvSpPr>
          <p:cNvPr id="8" name="Content Placeholder 7">
            <a:extLst>
              <a:ext uri="{FF2B5EF4-FFF2-40B4-BE49-F238E27FC236}">
                <a16:creationId xmlns:a16="http://schemas.microsoft.com/office/drawing/2014/main" id="{CF50E114-DAF7-8CB7-7675-63ECDAD94619}"/>
              </a:ext>
            </a:extLst>
          </p:cNvPr>
          <p:cNvSpPr>
            <a:spLocks noGrp="1"/>
          </p:cNvSpPr>
          <p:nvPr>
            <p:ph sz="quarter" idx="24" hasCustomPrompt="1"/>
          </p:nvPr>
        </p:nvSpPr>
        <p:spPr>
          <a:xfrm>
            <a:off x="758952" y="3431308"/>
            <a:ext cx="2705176" cy="4102792"/>
          </a:xfrm>
          <a:prstGeom prst="rect">
            <a:avLst/>
          </a:prstGeom>
        </p:spPr>
        <p:txBody>
          <a:bodyPr lIns="0" tIns="0" rIns="0" bIns="0">
            <a:normAutofit/>
          </a:bodyPr>
          <a:lstStyle>
            <a:lvl1pPr marL="0" indent="0">
              <a:buNone/>
              <a:defRPr sz="1600"/>
            </a:lvl1pPr>
            <a:lvl2pPr marL="142862" indent="0">
              <a:buNone/>
              <a:defRPr/>
            </a:lvl2pPr>
            <a:lvl3pPr marL="278108" indent="0">
              <a:buNone/>
              <a:defRPr/>
            </a:lvl3pPr>
            <a:lvl4pPr marL="413352" indent="0">
              <a:buNone/>
              <a:defRPr/>
            </a:lvl4pPr>
            <a:lvl5pPr marL="558120" indent="0">
              <a:buNone/>
              <a:defRPr/>
            </a:lvl5pPr>
          </a:lstStyle>
          <a:p>
            <a:pPr lvl="0"/>
            <a:r>
              <a:rPr lang="en-US"/>
              <a:t>Add table or chart here</a:t>
            </a:r>
          </a:p>
        </p:txBody>
      </p:sp>
      <p:sp>
        <p:nvSpPr>
          <p:cNvPr id="10" name="Content Placeholder 7">
            <a:extLst>
              <a:ext uri="{FF2B5EF4-FFF2-40B4-BE49-F238E27FC236}">
                <a16:creationId xmlns:a16="http://schemas.microsoft.com/office/drawing/2014/main" id="{D9F29D83-BACD-C298-36BB-DC88AF5D6EE1}"/>
              </a:ext>
            </a:extLst>
          </p:cNvPr>
          <p:cNvSpPr>
            <a:spLocks noGrp="1"/>
          </p:cNvSpPr>
          <p:nvPr>
            <p:ph sz="quarter" idx="25" hasCustomPrompt="1"/>
          </p:nvPr>
        </p:nvSpPr>
        <p:spPr>
          <a:xfrm>
            <a:off x="4229100" y="3440432"/>
            <a:ext cx="6172200" cy="4027168"/>
          </a:xfrm>
          <a:prstGeom prst="rect">
            <a:avLst/>
          </a:prstGeom>
        </p:spPr>
        <p:txBody>
          <a:bodyPr lIns="0" tIns="0" rIns="0" bIns="0"/>
          <a:lstStyle>
            <a:lvl1pPr marL="0" indent="0">
              <a:buNone/>
              <a:defRPr sz="1600"/>
            </a:lvl1pPr>
            <a:lvl2pPr marL="142862" indent="0">
              <a:buNone/>
              <a:defRPr/>
            </a:lvl2pPr>
            <a:lvl3pPr marL="278108" indent="0">
              <a:buNone/>
              <a:defRPr/>
            </a:lvl3pPr>
            <a:lvl4pPr marL="413352" indent="0">
              <a:buNone/>
              <a:defRPr/>
            </a:lvl4pPr>
            <a:lvl5pPr marL="558120" indent="0">
              <a:buNone/>
              <a:defRPr/>
            </a:lvl5pPr>
          </a:lstStyle>
          <a:p>
            <a:pPr lvl="0"/>
            <a:r>
              <a:rPr lang="en-US"/>
              <a:t>Add  bigger table or chart here</a:t>
            </a:r>
          </a:p>
        </p:txBody>
      </p:sp>
      <p:cxnSp>
        <p:nvCxnSpPr>
          <p:cNvPr id="2" name="Straight Connector 1">
            <a:extLst>
              <a:ext uri="{FF2B5EF4-FFF2-40B4-BE49-F238E27FC236}">
                <a16:creationId xmlns:a16="http://schemas.microsoft.com/office/drawing/2014/main" id="{C9CB9D37-0536-CD3F-DBE6-6383B16D97E1}"/>
              </a:ext>
            </a:extLst>
          </p:cNvPr>
          <p:cNvCxnSpPr>
            <a:cxnSpLocks/>
          </p:cNvCxnSpPr>
          <p:nvPr userDrawn="1"/>
        </p:nvCxnSpPr>
        <p:spPr>
          <a:xfrm>
            <a:off x="4229100" y="3210115"/>
            <a:ext cx="6172199"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5" name="Straight Connector 4">
            <a:extLst>
              <a:ext uri="{FF2B5EF4-FFF2-40B4-BE49-F238E27FC236}">
                <a16:creationId xmlns:a16="http://schemas.microsoft.com/office/drawing/2014/main" id="{0D53906A-E4DC-5462-4953-9E42C009A88D}"/>
              </a:ext>
            </a:extLst>
          </p:cNvPr>
          <p:cNvCxnSpPr>
            <a:cxnSpLocks/>
          </p:cNvCxnSpPr>
          <p:nvPr userDrawn="1"/>
        </p:nvCxnSpPr>
        <p:spPr>
          <a:xfrm>
            <a:off x="11161166" y="3210115"/>
            <a:ext cx="2672597"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31AD0B47-8EA8-57F7-EA02-1B601D43498D}"/>
              </a:ext>
            </a:extLst>
          </p:cNvPr>
          <p:cNvCxnSpPr>
            <a:cxnSpLocks/>
          </p:cNvCxnSpPr>
          <p:nvPr userDrawn="1"/>
        </p:nvCxnSpPr>
        <p:spPr>
          <a:xfrm>
            <a:off x="758952" y="3210115"/>
            <a:ext cx="2672597"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11" name="Slide Number Placeholder 5">
            <a:extLst>
              <a:ext uri="{FF2B5EF4-FFF2-40B4-BE49-F238E27FC236}">
                <a16:creationId xmlns:a16="http://schemas.microsoft.com/office/drawing/2014/main" id="{17EC8835-497B-24B5-B36F-736D0C202B8A}"/>
              </a:ext>
            </a:extLst>
          </p:cNvPr>
          <p:cNvSpPr>
            <a:spLocks noGrp="1"/>
          </p:cNvSpPr>
          <p:nvPr>
            <p:ph type="sldNum" sz="quarter" idx="4"/>
          </p:nvPr>
        </p:nvSpPr>
        <p:spPr>
          <a:xfrm>
            <a:off x="13136880" y="7772400"/>
            <a:ext cx="731520" cy="149771"/>
          </a:xfrm>
          <a:prstGeom prst="rect">
            <a:avLst/>
          </a:prstGeom>
        </p:spPr>
        <p:txBody>
          <a:bodyPr vert="horz" lIns="0" tIns="0" rIns="0" bIns="0" rtlCol="0" anchor="ctr"/>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sp>
        <p:nvSpPr>
          <p:cNvPr id="6" name="Rectangle 5">
            <a:extLst>
              <a:ext uri="{FF2B5EF4-FFF2-40B4-BE49-F238E27FC236}">
                <a16:creationId xmlns:a16="http://schemas.microsoft.com/office/drawing/2014/main" id="{79DBDEF8-4F12-2AF2-1FE8-95236CDA8161}"/>
              </a:ext>
            </a:extLst>
          </p:cNvPr>
          <p:cNvSpPr/>
          <p:nvPr userDrawn="1"/>
        </p:nvSpPr>
        <p:spPr>
          <a:xfrm>
            <a:off x="10789920" y="146304"/>
            <a:ext cx="3840480" cy="8140703"/>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dirty="0"/>
          </a:p>
        </p:txBody>
      </p:sp>
      <p:sp>
        <p:nvSpPr>
          <p:cNvPr id="7" name="Title 1">
            <a:extLst>
              <a:ext uri="{FF2B5EF4-FFF2-40B4-BE49-F238E27FC236}">
                <a16:creationId xmlns:a16="http://schemas.microsoft.com/office/drawing/2014/main" id="{D36E6A7B-08BD-57CE-E0E9-B161D7624F1B}"/>
              </a:ext>
            </a:extLst>
          </p:cNvPr>
          <p:cNvSpPr>
            <a:spLocks noGrp="1"/>
          </p:cNvSpPr>
          <p:nvPr>
            <p:ph type="title"/>
          </p:nvPr>
        </p:nvSpPr>
        <p:spPr>
          <a:xfrm>
            <a:off x="548640" y="274320"/>
            <a:ext cx="13322808" cy="987552"/>
          </a:xfr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dirty="0"/>
              <a:t>Click to edit Master title style</a:t>
            </a:r>
          </a:p>
        </p:txBody>
      </p:sp>
      <p:sp>
        <p:nvSpPr>
          <p:cNvPr id="12" name="Text Placeholder 6">
            <a:extLst>
              <a:ext uri="{FF2B5EF4-FFF2-40B4-BE49-F238E27FC236}">
                <a16:creationId xmlns:a16="http://schemas.microsoft.com/office/drawing/2014/main" id="{3BE93737-2CE6-FC4E-9A12-B5C8CED53D2D}"/>
              </a:ext>
            </a:extLst>
          </p:cNvPr>
          <p:cNvSpPr>
            <a:spLocks noGrp="1"/>
          </p:cNvSpPr>
          <p:nvPr>
            <p:ph type="body" sz="quarter" idx="11" hasCustomPrompt="1"/>
          </p:nvPr>
        </p:nvSpPr>
        <p:spPr>
          <a:xfrm>
            <a:off x="548640" y="1335024"/>
            <a:ext cx="13322300" cy="457200"/>
          </a:xfrm>
        </p:spPr>
        <p:txBody>
          <a:bodyPr/>
          <a:lstStyle>
            <a:lvl1pPr marL="0" indent="0">
              <a:buFontTx/>
              <a:buNone/>
              <a:defRPr sz="1600" b="0">
                <a:solidFill>
                  <a:schemeClr val="tx1"/>
                </a:solidFill>
              </a:defRPr>
            </a:lvl1pPr>
          </a:lstStyle>
          <a:p>
            <a:pPr lvl="0"/>
            <a:r>
              <a:rPr lang="en-US" dirty="0"/>
              <a:t>Click to edit Subtitle</a:t>
            </a:r>
          </a:p>
        </p:txBody>
      </p:sp>
    </p:spTree>
    <p:extLst>
      <p:ext uri="{BB962C8B-B14F-4D97-AF65-F5344CB8AC3E}">
        <p14:creationId xmlns:p14="http://schemas.microsoft.com/office/powerpoint/2010/main" val="1515849131"/>
      </p:ext>
    </p:extLst>
  </p:cSld>
  <p:clrMapOvr>
    <a:masterClrMapping/>
  </p:clrMapOvr>
  <p:extLst>
    <p:ext uri="{DCECCB84-F9BA-43D5-87BE-67443E8EF086}">
      <p15:sldGuideLst xmlns:p15="http://schemas.microsoft.com/office/powerpoint/2012/main">
        <p15:guide id="7" pos="2189" userDrawn="1">
          <p15:clr>
            <a:srgbClr val="FBAE40"/>
          </p15:clr>
        </p15:guide>
        <p15:guide id="8" pos="2664" userDrawn="1">
          <p15:clr>
            <a:srgbClr val="FBAE40"/>
          </p15:clr>
        </p15:guide>
        <p15:guide id="10" pos="6552" userDrawn="1">
          <p15:clr>
            <a:srgbClr val="FBAE40"/>
          </p15:clr>
        </p15:guide>
        <p15:guide id="11" pos="7027"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TablesCharts">
    <p:bg>
      <p:bgPr>
        <a:solidFill>
          <a:schemeClr val="bg1"/>
        </a:solidFill>
        <a:effectLst/>
      </p:bgPr>
    </p:bg>
    <p:spTree>
      <p:nvGrpSpPr>
        <p:cNvPr id="1" name=""/>
        <p:cNvGrpSpPr/>
        <p:nvPr/>
      </p:nvGrpSpPr>
      <p:grpSpPr>
        <a:xfrm>
          <a:off x="0" y="0"/>
          <a:ext cx="0" cy="0"/>
          <a:chOff x="0" y="0"/>
          <a:chExt cx="0" cy="0"/>
        </a:xfrm>
      </p:grpSpPr>
      <p:sp>
        <p:nvSpPr>
          <p:cNvPr id="29" name="Text Placeholder 10">
            <a:extLst>
              <a:ext uri="{FF2B5EF4-FFF2-40B4-BE49-F238E27FC236}">
                <a16:creationId xmlns:a16="http://schemas.microsoft.com/office/drawing/2014/main" id="{E87552F6-8B4B-7BEB-71C0-15545263E9A0}"/>
              </a:ext>
            </a:extLst>
          </p:cNvPr>
          <p:cNvSpPr>
            <a:spLocks noGrp="1"/>
          </p:cNvSpPr>
          <p:nvPr>
            <p:ph type="body" sz="quarter" idx="19" hasCustomPrompt="1"/>
          </p:nvPr>
        </p:nvSpPr>
        <p:spPr>
          <a:xfrm>
            <a:off x="758952" y="1725773"/>
            <a:ext cx="6172198" cy="756894"/>
          </a:xfrm>
          <a:prstGeom prst="rect">
            <a:avLst/>
          </a:prstGeom>
        </p:spPr>
        <p:txBody>
          <a:bodyPr lIns="0" tIns="0" rIns="0" bIns="0" anchor="b">
            <a:noAutofit/>
          </a:bodyPr>
          <a:lstStyle>
            <a:lvl1pPr marL="0" indent="0">
              <a:lnSpc>
                <a:spcPts val="204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900"/>
              </a:spcBef>
              <a:spcAft>
                <a:spcPts val="300"/>
              </a:spcAft>
              <a:buClr>
                <a:schemeClr val="tx1"/>
              </a:buClr>
              <a:buFontTx/>
              <a:buNone/>
              <a:tabLst/>
            </a:pPr>
            <a:r>
              <a:rPr lang="en-US" dirty="0"/>
              <a:t>Paragraph Header</a:t>
            </a:r>
          </a:p>
        </p:txBody>
      </p:sp>
      <p:sp>
        <p:nvSpPr>
          <p:cNvPr id="4" name="Content Placeholder 3">
            <a:extLst>
              <a:ext uri="{FF2B5EF4-FFF2-40B4-BE49-F238E27FC236}">
                <a16:creationId xmlns:a16="http://schemas.microsoft.com/office/drawing/2014/main" id="{246674F4-1E45-A0EF-6F02-9BC7FFB836E1}"/>
              </a:ext>
            </a:extLst>
          </p:cNvPr>
          <p:cNvSpPr>
            <a:spLocks noGrp="1"/>
          </p:cNvSpPr>
          <p:nvPr>
            <p:ph sz="quarter" idx="24" hasCustomPrompt="1"/>
          </p:nvPr>
        </p:nvSpPr>
        <p:spPr>
          <a:xfrm>
            <a:off x="758952" y="2739845"/>
            <a:ext cx="6172200" cy="4727756"/>
          </a:xfrm>
          <a:prstGeom prst="rect">
            <a:avLst/>
          </a:prstGeom>
        </p:spPr>
        <p:txBody>
          <a:bodyPr/>
          <a:lstStyle>
            <a:lvl1pPr marL="0" indent="0">
              <a:buNone/>
              <a:defRPr/>
            </a:lvl1pPr>
          </a:lstStyle>
          <a:p>
            <a:pPr lvl="0"/>
            <a:r>
              <a:rPr lang="en-US"/>
              <a:t>Add Table or chart here</a:t>
            </a:r>
          </a:p>
        </p:txBody>
      </p:sp>
      <p:sp>
        <p:nvSpPr>
          <p:cNvPr id="10" name="Content Placeholder 6">
            <a:extLst>
              <a:ext uri="{FF2B5EF4-FFF2-40B4-BE49-F238E27FC236}">
                <a16:creationId xmlns:a16="http://schemas.microsoft.com/office/drawing/2014/main" id="{8655A16B-2297-6558-63CE-8699F1C617E6}"/>
              </a:ext>
            </a:extLst>
          </p:cNvPr>
          <p:cNvSpPr>
            <a:spLocks noGrp="1"/>
          </p:cNvSpPr>
          <p:nvPr>
            <p:ph sz="quarter" idx="27" hasCustomPrompt="1"/>
          </p:nvPr>
        </p:nvSpPr>
        <p:spPr>
          <a:xfrm>
            <a:off x="7696200" y="1725777"/>
            <a:ext cx="6172200" cy="2365660"/>
          </a:xfrm>
          <a:prstGeom prst="rect">
            <a:avLst/>
          </a:prstGeom>
        </p:spPr>
        <p:txBody>
          <a:bodyPr/>
          <a:lstStyle>
            <a:lvl1pPr marL="0" indent="0">
              <a:buNone/>
              <a:defRPr/>
            </a:lvl1pPr>
          </a:lstStyle>
          <a:p>
            <a:pPr lvl="0"/>
            <a:r>
              <a:rPr lang="en-US"/>
              <a:t>Add Table or chart here</a:t>
            </a:r>
          </a:p>
        </p:txBody>
      </p:sp>
      <p:sp>
        <p:nvSpPr>
          <p:cNvPr id="12" name="Content Placeholder 6">
            <a:extLst>
              <a:ext uri="{FF2B5EF4-FFF2-40B4-BE49-F238E27FC236}">
                <a16:creationId xmlns:a16="http://schemas.microsoft.com/office/drawing/2014/main" id="{BD10EDD1-66BE-927E-47E1-D553C9F38098}"/>
              </a:ext>
            </a:extLst>
          </p:cNvPr>
          <p:cNvSpPr>
            <a:spLocks noGrp="1"/>
          </p:cNvSpPr>
          <p:nvPr>
            <p:ph sz="quarter" idx="28" hasCustomPrompt="1"/>
          </p:nvPr>
        </p:nvSpPr>
        <p:spPr>
          <a:xfrm>
            <a:off x="7696200" y="4784812"/>
            <a:ext cx="6172200" cy="2682789"/>
          </a:xfrm>
          <a:prstGeom prst="rect">
            <a:avLst/>
          </a:prstGeom>
        </p:spPr>
        <p:txBody>
          <a:bodyPr/>
          <a:lstStyle>
            <a:lvl1pPr marL="0" indent="0">
              <a:buNone/>
              <a:defRPr/>
            </a:lvl1pPr>
          </a:lstStyle>
          <a:p>
            <a:pPr lvl="0"/>
            <a:r>
              <a:rPr lang="en-US"/>
              <a:t>Add Table or chart here</a:t>
            </a:r>
          </a:p>
        </p:txBody>
      </p:sp>
      <p:cxnSp>
        <p:nvCxnSpPr>
          <p:cNvPr id="2" name="Straight Connector 1">
            <a:extLst>
              <a:ext uri="{FF2B5EF4-FFF2-40B4-BE49-F238E27FC236}">
                <a16:creationId xmlns:a16="http://schemas.microsoft.com/office/drawing/2014/main" id="{DC8C4C5E-531A-2E0A-F71A-71B0F341A384}"/>
              </a:ext>
            </a:extLst>
          </p:cNvPr>
          <p:cNvCxnSpPr>
            <a:cxnSpLocks/>
          </p:cNvCxnSpPr>
          <p:nvPr userDrawn="1"/>
        </p:nvCxnSpPr>
        <p:spPr>
          <a:xfrm>
            <a:off x="758952" y="2599042"/>
            <a:ext cx="6205450"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5" name="Slide Number Placeholder 5">
            <a:extLst>
              <a:ext uri="{FF2B5EF4-FFF2-40B4-BE49-F238E27FC236}">
                <a16:creationId xmlns:a16="http://schemas.microsoft.com/office/drawing/2014/main" id="{0D27ADE2-129A-11D9-DEBE-0697F716A162}"/>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sp>
        <p:nvSpPr>
          <p:cNvPr id="6" name="Title 1">
            <a:extLst>
              <a:ext uri="{FF2B5EF4-FFF2-40B4-BE49-F238E27FC236}">
                <a16:creationId xmlns:a16="http://schemas.microsoft.com/office/drawing/2014/main" id="{6AC561EA-CCEE-9ACE-0961-741DEB916491}"/>
              </a:ext>
            </a:extLst>
          </p:cNvPr>
          <p:cNvSpPr>
            <a:spLocks noGrp="1"/>
          </p:cNvSpPr>
          <p:nvPr>
            <p:ph type="title"/>
          </p:nvPr>
        </p:nvSpPr>
        <p:spPr>
          <a:xfrm>
            <a:off x="548640" y="274320"/>
            <a:ext cx="13322808" cy="987552"/>
          </a:xfr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dirty="0"/>
              <a:t>Click to edit Master title style</a:t>
            </a:r>
          </a:p>
        </p:txBody>
      </p:sp>
      <p:sp>
        <p:nvSpPr>
          <p:cNvPr id="7" name="Text Placeholder 6">
            <a:extLst>
              <a:ext uri="{FF2B5EF4-FFF2-40B4-BE49-F238E27FC236}">
                <a16:creationId xmlns:a16="http://schemas.microsoft.com/office/drawing/2014/main" id="{5C98A489-D8AD-D8E9-46BF-0D5522A1E773}"/>
              </a:ext>
            </a:extLst>
          </p:cNvPr>
          <p:cNvSpPr>
            <a:spLocks noGrp="1"/>
          </p:cNvSpPr>
          <p:nvPr>
            <p:ph type="body" sz="quarter" idx="11" hasCustomPrompt="1"/>
          </p:nvPr>
        </p:nvSpPr>
        <p:spPr>
          <a:xfrm>
            <a:off x="548640" y="1335024"/>
            <a:ext cx="13322300" cy="457200"/>
          </a:xfrm>
        </p:spPr>
        <p:txBody>
          <a:bodyPr/>
          <a:lstStyle>
            <a:lvl1pPr marL="0" indent="0">
              <a:buFontTx/>
              <a:buNone/>
              <a:defRPr sz="1600" b="0">
                <a:solidFill>
                  <a:schemeClr val="tx1"/>
                </a:solidFill>
              </a:defRPr>
            </a:lvl1pPr>
          </a:lstStyle>
          <a:p>
            <a:pPr lvl="0"/>
            <a:r>
              <a:rPr lang="en-US" dirty="0"/>
              <a:t>Click to edit Subtitle</a:t>
            </a:r>
          </a:p>
        </p:txBody>
      </p:sp>
    </p:spTree>
    <p:extLst>
      <p:ext uri="{BB962C8B-B14F-4D97-AF65-F5344CB8AC3E}">
        <p14:creationId xmlns:p14="http://schemas.microsoft.com/office/powerpoint/2010/main" val="3484344009"/>
      </p:ext>
    </p:extLst>
  </p:cSld>
  <p:clrMapOvr>
    <a:masterClrMapping/>
  </p:clrMapOvr>
  <p:extLst>
    <p:ext uri="{DCECCB84-F9BA-43D5-87BE-67443E8EF086}">
      <p15:sldGuideLst xmlns:p15="http://schemas.microsoft.com/office/powerpoint/2012/main">
        <p15:guide id="14" orient="horz" pos="66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ext Placeholder 12">
            <a:extLst>
              <a:ext uri="{FF2B5EF4-FFF2-40B4-BE49-F238E27FC236}">
                <a16:creationId xmlns:a16="http://schemas.microsoft.com/office/drawing/2014/main" id="{C0BADCEA-969A-6FB6-9610-5D56F7A04210}"/>
              </a:ext>
            </a:extLst>
          </p:cNvPr>
          <p:cNvSpPr>
            <a:spLocks noGrp="1"/>
          </p:cNvSpPr>
          <p:nvPr>
            <p:ph type="body" sz="quarter" idx="10" hasCustomPrompt="1"/>
          </p:nvPr>
        </p:nvSpPr>
        <p:spPr>
          <a:xfrm>
            <a:off x="960120" y="3632836"/>
            <a:ext cx="4804576" cy="1502436"/>
          </a:xfrm>
          <a:prstGeom prst="rect">
            <a:avLst/>
          </a:prstGeom>
        </p:spPr>
        <p:txBody>
          <a:bodyPr anchor="b">
            <a:noAutofit/>
          </a:bodyPr>
          <a:lstStyle>
            <a:lvl1pPr marL="0" indent="0">
              <a:spcBef>
                <a:spcPts val="0"/>
              </a:spcBef>
              <a:buNone/>
              <a:defRPr sz="3600">
                <a:solidFill>
                  <a:schemeClr val="bg1"/>
                </a:solidFill>
                <a:latin typeface="+mj-lt"/>
              </a:defRPr>
            </a:lvl1pPr>
            <a:lvl2pPr marL="142862" indent="0">
              <a:buNone/>
              <a:defRPr sz="5280">
                <a:solidFill>
                  <a:schemeClr val="bg1"/>
                </a:solidFill>
                <a:latin typeface="+mj-lt"/>
              </a:defRPr>
            </a:lvl2pPr>
            <a:lvl3pPr marL="278108" indent="0">
              <a:buNone/>
              <a:defRPr sz="5280">
                <a:solidFill>
                  <a:schemeClr val="bg1"/>
                </a:solidFill>
                <a:latin typeface="+mj-lt"/>
              </a:defRPr>
            </a:lvl3pPr>
            <a:lvl4pPr marL="413352" indent="0">
              <a:buNone/>
              <a:defRPr sz="5280">
                <a:solidFill>
                  <a:schemeClr val="bg1"/>
                </a:solidFill>
                <a:latin typeface="+mj-lt"/>
              </a:defRPr>
            </a:lvl4pPr>
            <a:lvl5pPr marL="558120" indent="0">
              <a:buNone/>
              <a:defRPr sz="5280">
                <a:solidFill>
                  <a:schemeClr val="bg1"/>
                </a:solidFill>
                <a:latin typeface="+mj-lt"/>
              </a:defRPr>
            </a:lvl5pPr>
          </a:lstStyle>
          <a:p>
            <a:pPr lvl="0"/>
            <a:r>
              <a:rPr lang="en-US" dirty="0"/>
              <a:t>Add your title</a:t>
            </a:r>
            <a:br>
              <a:rPr lang="en-US" dirty="0"/>
            </a:br>
            <a:r>
              <a:rPr lang="en-US" dirty="0"/>
              <a:t>in this box</a:t>
            </a:r>
          </a:p>
        </p:txBody>
      </p:sp>
      <p:sp>
        <p:nvSpPr>
          <p:cNvPr id="10" name="Text Placeholder 18">
            <a:extLst>
              <a:ext uri="{FF2B5EF4-FFF2-40B4-BE49-F238E27FC236}">
                <a16:creationId xmlns:a16="http://schemas.microsoft.com/office/drawing/2014/main" id="{D5494F18-3185-1BB8-E177-987CFB446596}"/>
              </a:ext>
            </a:extLst>
          </p:cNvPr>
          <p:cNvSpPr>
            <a:spLocks noGrp="1"/>
          </p:cNvSpPr>
          <p:nvPr>
            <p:ph type="body" sz="quarter" idx="11" hasCustomPrompt="1"/>
          </p:nvPr>
        </p:nvSpPr>
        <p:spPr>
          <a:xfrm>
            <a:off x="960120" y="5236813"/>
            <a:ext cx="4804576" cy="766422"/>
          </a:xfrm>
          <a:prstGeom prst="rect">
            <a:avLst/>
          </a:prstGeom>
        </p:spPr>
        <p:txBody>
          <a:bodyPr anchor="t">
            <a:noAutofit/>
          </a:bodyPr>
          <a:lstStyle>
            <a:lvl1pPr marL="0" indent="0">
              <a:buNone/>
              <a:defRPr sz="1400" b="0" i="0">
                <a:solidFill>
                  <a:schemeClr val="bg1"/>
                </a:solidFill>
                <a:latin typeface="Arial" panose="020B0604020202020204" pitchFamily="34" charset="0"/>
                <a:cs typeface="Arial" panose="020B0604020202020204" pitchFamily="34" charset="0"/>
              </a:defRPr>
            </a:lvl1pPr>
            <a:lvl2pPr marL="142862" indent="0">
              <a:buNone/>
              <a:defRPr sz="1440" b="0" i="0">
                <a:solidFill>
                  <a:schemeClr val="bg1"/>
                </a:solidFill>
                <a:latin typeface="Helvetica Light" panose="020B0403020202020204" pitchFamily="34" charset="0"/>
              </a:defRPr>
            </a:lvl2pPr>
            <a:lvl3pPr marL="278108" indent="0">
              <a:buNone/>
              <a:defRPr sz="1440" b="0" i="0">
                <a:solidFill>
                  <a:schemeClr val="bg1"/>
                </a:solidFill>
                <a:latin typeface="Helvetica Light" panose="020B0403020202020204" pitchFamily="34" charset="0"/>
              </a:defRPr>
            </a:lvl3pPr>
            <a:lvl4pPr marL="413352" indent="0">
              <a:buNone/>
              <a:defRPr sz="1440" b="0" i="0">
                <a:solidFill>
                  <a:schemeClr val="bg1"/>
                </a:solidFill>
                <a:latin typeface="Helvetica Light" panose="020B0403020202020204" pitchFamily="34" charset="0"/>
              </a:defRPr>
            </a:lvl4pPr>
            <a:lvl5pPr marL="558120" indent="0">
              <a:buNone/>
              <a:defRPr sz="1440" b="0" i="0">
                <a:solidFill>
                  <a:schemeClr val="bg1"/>
                </a:solidFill>
                <a:latin typeface="Helvetica Light" panose="020B0403020202020204" pitchFamily="34" charset="0"/>
              </a:defRPr>
            </a:lvl5pPr>
          </a:lstStyle>
          <a:p>
            <a:pPr lvl="0"/>
            <a:r>
              <a:rPr lang="en-US" dirty="0"/>
              <a:t>Add Text  |  Add Date</a:t>
            </a:r>
          </a:p>
        </p:txBody>
      </p:sp>
      <p:sp>
        <p:nvSpPr>
          <p:cNvPr id="6" name="Picture Placeholder 5">
            <a:extLst>
              <a:ext uri="{FF2B5EF4-FFF2-40B4-BE49-F238E27FC236}">
                <a16:creationId xmlns:a16="http://schemas.microsoft.com/office/drawing/2014/main" id="{EECC5D5F-B76D-22A9-E549-47BF085A6BD9}"/>
              </a:ext>
            </a:extLst>
          </p:cNvPr>
          <p:cNvSpPr>
            <a:spLocks noGrp="1"/>
          </p:cNvSpPr>
          <p:nvPr>
            <p:ph type="pic" sz="quarter" idx="22"/>
          </p:nvPr>
        </p:nvSpPr>
        <p:spPr>
          <a:xfrm>
            <a:off x="6849978" y="0"/>
            <a:ext cx="7780421" cy="8229600"/>
          </a:xfrm>
          <a:prstGeom prst="rect">
            <a:avLst/>
          </a:prstGeom>
        </p:spPr>
        <p:txBody>
          <a:bodyPr/>
          <a:lstStyle>
            <a:lvl1pPr marL="0" indent="0">
              <a:buNone/>
              <a:defRPr sz="1600"/>
            </a:lvl1pPr>
          </a:lstStyle>
          <a:p>
            <a:r>
              <a:rPr lang="en-US" dirty="0"/>
              <a:t>Click icon to add picture</a:t>
            </a:r>
          </a:p>
        </p:txBody>
      </p:sp>
    </p:spTree>
    <p:extLst>
      <p:ext uri="{BB962C8B-B14F-4D97-AF65-F5344CB8AC3E}">
        <p14:creationId xmlns:p14="http://schemas.microsoft.com/office/powerpoint/2010/main" val="2150579587"/>
      </p:ext>
    </p:extLst>
  </p:cSld>
  <p:clrMapOvr>
    <a:masterClrMapping/>
  </p:clrMapOvr>
  <p:extLst>
    <p:ext uri="{DCECCB84-F9BA-43D5-87BE-67443E8EF086}">
      <p15:sldGuideLst xmlns:p15="http://schemas.microsoft.com/office/powerpoint/2012/main">
        <p15:guide id="1" orient="horz" pos="2592" userDrawn="1">
          <p15:clr>
            <a:srgbClr val="FBAE40"/>
          </p15:clr>
        </p15:guide>
        <p15:guide id="2" pos="4608"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plex_TableCharts_Images">
    <p:bg>
      <p:bgPr>
        <a:solidFill>
          <a:schemeClr val="bg1"/>
        </a:solidFill>
        <a:effectLst/>
      </p:bgPr>
    </p:bg>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281D1F9F-BB4F-B8C0-B6C4-8CB639FFE961}"/>
              </a:ext>
            </a:extLst>
          </p:cNvPr>
          <p:cNvSpPr/>
          <p:nvPr userDrawn="1"/>
        </p:nvSpPr>
        <p:spPr>
          <a:xfrm>
            <a:off x="758952" y="5091930"/>
            <a:ext cx="6172200" cy="133363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dirty="0">
              <a:ln>
                <a:noFill/>
              </a:ln>
            </a:endParaRPr>
          </a:p>
        </p:txBody>
      </p:sp>
      <p:sp>
        <p:nvSpPr>
          <p:cNvPr id="29" name="Text Placeholder 10">
            <a:extLst>
              <a:ext uri="{FF2B5EF4-FFF2-40B4-BE49-F238E27FC236}">
                <a16:creationId xmlns:a16="http://schemas.microsoft.com/office/drawing/2014/main" id="{E87552F6-8B4B-7BEB-71C0-15545263E9A0}"/>
              </a:ext>
            </a:extLst>
          </p:cNvPr>
          <p:cNvSpPr>
            <a:spLocks noGrp="1"/>
          </p:cNvSpPr>
          <p:nvPr>
            <p:ph type="body" sz="quarter" idx="19" hasCustomPrompt="1"/>
          </p:nvPr>
        </p:nvSpPr>
        <p:spPr>
          <a:xfrm>
            <a:off x="758952" y="1725773"/>
            <a:ext cx="6172200" cy="756894"/>
          </a:xfrm>
          <a:prstGeom prst="rect">
            <a:avLst/>
          </a:prstGeom>
        </p:spPr>
        <p:txBody>
          <a:bodyPr lIns="0" tIns="0" rIns="0" bIns="0" anchor="b">
            <a:noAutofit/>
          </a:bodyPr>
          <a:lstStyle>
            <a:lvl1pPr marL="0" indent="0">
              <a:lnSpc>
                <a:spcPct val="100000"/>
              </a:lnSpc>
              <a:spcBef>
                <a:spcPts val="0"/>
              </a:spcBef>
              <a:buNone/>
              <a:defRPr sz="2000" b="0" i="0">
                <a:solidFill>
                  <a:schemeClr val="accent1"/>
                </a:solidFill>
                <a:latin typeface="Arial" panose="020B0604020202020204" pitchFamily="34" charset="0"/>
                <a:cs typeface="Arial" panose="020B0604020202020204" pitchFamily="34" charset="0"/>
              </a:defRPr>
            </a:lvl1pPr>
          </a:lstStyle>
          <a:p>
            <a:pPr lvl="0"/>
            <a:r>
              <a:rPr lang="en-US" dirty="0"/>
              <a:t>Paragraph Header</a:t>
            </a:r>
          </a:p>
        </p:txBody>
      </p:sp>
      <p:sp>
        <p:nvSpPr>
          <p:cNvPr id="51" name="Picture Placeholder 48">
            <a:extLst>
              <a:ext uri="{FF2B5EF4-FFF2-40B4-BE49-F238E27FC236}">
                <a16:creationId xmlns:a16="http://schemas.microsoft.com/office/drawing/2014/main" id="{91840FB2-2E95-0467-034C-F0136FF7EE7C}"/>
              </a:ext>
            </a:extLst>
          </p:cNvPr>
          <p:cNvSpPr>
            <a:spLocks noGrp="1"/>
          </p:cNvSpPr>
          <p:nvPr>
            <p:ph type="pic" sz="quarter" idx="21"/>
          </p:nvPr>
        </p:nvSpPr>
        <p:spPr>
          <a:xfrm>
            <a:off x="758952" y="2646791"/>
            <a:ext cx="2705100" cy="1468012"/>
          </a:xfrm>
          <a:prstGeom prst="rect">
            <a:avLst/>
          </a:prstGeom>
        </p:spPr>
        <p:txBody>
          <a:bodyPr/>
          <a:lstStyle/>
          <a:p>
            <a:endParaRPr lang="en-US" dirty="0"/>
          </a:p>
        </p:txBody>
      </p:sp>
      <p:sp>
        <p:nvSpPr>
          <p:cNvPr id="52" name="Picture Placeholder 48">
            <a:extLst>
              <a:ext uri="{FF2B5EF4-FFF2-40B4-BE49-F238E27FC236}">
                <a16:creationId xmlns:a16="http://schemas.microsoft.com/office/drawing/2014/main" id="{F97F6492-4D66-B8AF-887B-87A36825541D}"/>
              </a:ext>
            </a:extLst>
          </p:cNvPr>
          <p:cNvSpPr>
            <a:spLocks noGrp="1"/>
          </p:cNvSpPr>
          <p:nvPr>
            <p:ph type="pic" sz="quarter" idx="22"/>
          </p:nvPr>
        </p:nvSpPr>
        <p:spPr>
          <a:xfrm>
            <a:off x="4229100" y="2646791"/>
            <a:ext cx="2712720" cy="1468012"/>
          </a:xfrm>
          <a:prstGeom prst="rect">
            <a:avLst/>
          </a:prstGeom>
        </p:spPr>
        <p:txBody>
          <a:bodyPr/>
          <a:lstStyle/>
          <a:p>
            <a:endParaRPr lang="en-US" dirty="0"/>
          </a:p>
        </p:txBody>
      </p:sp>
      <p:sp>
        <p:nvSpPr>
          <p:cNvPr id="54" name="Text Placeholder 53">
            <a:extLst>
              <a:ext uri="{FF2B5EF4-FFF2-40B4-BE49-F238E27FC236}">
                <a16:creationId xmlns:a16="http://schemas.microsoft.com/office/drawing/2014/main" id="{D0AF7C03-EB15-2051-425E-5145E672A7AC}"/>
              </a:ext>
            </a:extLst>
          </p:cNvPr>
          <p:cNvSpPr>
            <a:spLocks noGrp="1"/>
          </p:cNvSpPr>
          <p:nvPr>
            <p:ph type="body" sz="quarter" idx="23" hasCustomPrompt="1"/>
          </p:nvPr>
        </p:nvSpPr>
        <p:spPr>
          <a:xfrm>
            <a:off x="758952" y="4627246"/>
            <a:ext cx="2705100" cy="358140"/>
          </a:xfrm>
          <a:prstGeom prst="rect">
            <a:avLst/>
          </a:prstGeom>
        </p:spPr>
        <p:txBody>
          <a:bodyPr>
            <a:noAutofit/>
          </a:bodyPr>
          <a:lstStyle>
            <a:lvl1pPr marL="0" indent="0" algn="ctr">
              <a:buNone/>
              <a:defRPr sz="1080"/>
            </a:lvl1pPr>
            <a:lvl2pPr>
              <a:defRPr sz="1080"/>
            </a:lvl2pPr>
            <a:lvl3pPr>
              <a:defRPr sz="1080"/>
            </a:lvl3pPr>
            <a:lvl4pPr>
              <a:defRPr sz="1080"/>
            </a:lvl4pPr>
            <a:lvl5pPr>
              <a:defRPr sz="1080"/>
            </a:lvl5pPr>
          </a:lstStyle>
          <a:p>
            <a:pPr lvl="0"/>
            <a:r>
              <a:rPr lang="en-US"/>
              <a:t>Add small copy here</a:t>
            </a:r>
          </a:p>
        </p:txBody>
      </p:sp>
      <p:sp>
        <p:nvSpPr>
          <p:cNvPr id="56" name="Text Placeholder 53">
            <a:extLst>
              <a:ext uri="{FF2B5EF4-FFF2-40B4-BE49-F238E27FC236}">
                <a16:creationId xmlns:a16="http://schemas.microsoft.com/office/drawing/2014/main" id="{6E612A1B-F728-3AED-1F00-6A8A41C067EB}"/>
              </a:ext>
            </a:extLst>
          </p:cNvPr>
          <p:cNvSpPr>
            <a:spLocks noGrp="1"/>
          </p:cNvSpPr>
          <p:nvPr>
            <p:ph type="body" sz="quarter" idx="24" hasCustomPrompt="1"/>
          </p:nvPr>
        </p:nvSpPr>
        <p:spPr>
          <a:xfrm>
            <a:off x="4229100" y="4627246"/>
            <a:ext cx="2712720" cy="358140"/>
          </a:xfrm>
          <a:prstGeom prst="rect">
            <a:avLst/>
          </a:prstGeom>
        </p:spPr>
        <p:txBody>
          <a:bodyPr>
            <a:noAutofit/>
          </a:bodyPr>
          <a:lstStyle>
            <a:lvl1pPr marL="0" indent="0" algn="ctr">
              <a:buNone/>
              <a:defRPr sz="1080"/>
            </a:lvl1pPr>
            <a:lvl2pPr>
              <a:defRPr sz="1080"/>
            </a:lvl2pPr>
            <a:lvl3pPr>
              <a:defRPr sz="1080"/>
            </a:lvl3pPr>
            <a:lvl4pPr>
              <a:defRPr sz="1080"/>
            </a:lvl4pPr>
            <a:lvl5pPr>
              <a:defRPr sz="1080"/>
            </a:lvl5pPr>
          </a:lstStyle>
          <a:p>
            <a:pPr lvl="0"/>
            <a:r>
              <a:rPr lang="en-US"/>
              <a:t>Add small copy here</a:t>
            </a:r>
          </a:p>
        </p:txBody>
      </p:sp>
      <p:sp>
        <p:nvSpPr>
          <p:cNvPr id="58" name="Text Placeholder 57">
            <a:extLst>
              <a:ext uri="{FF2B5EF4-FFF2-40B4-BE49-F238E27FC236}">
                <a16:creationId xmlns:a16="http://schemas.microsoft.com/office/drawing/2014/main" id="{22F34B21-F457-2F10-C02D-A093B19235D4}"/>
              </a:ext>
            </a:extLst>
          </p:cNvPr>
          <p:cNvSpPr>
            <a:spLocks noGrp="1"/>
          </p:cNvSpPr>
          <p:nvPr>
            <p:ph type="body" sz="quarter" idx="25" hasCustomPrompt="1"/>
          </p:nvPr>
        </p:nvSpPr>
        <p:spPr>
          <a:xfrm>
            <a:off x="993183" y="5256052"/>
            <a:ext cx="5740316" cy="269054"/>
          </a:xfrm>
          <a:prstGeom prst="rect">
            <a:avLst/>
          </a:prstGeom>
        </p:spPr>
        <p:txBody>
          <a:bodyPr lIns="0" tIns="0" rIns="0" bIns="0" anchor="b">
            <a:normAutofit/>
          </a:bodyPr>
          <a:lstStyle>
            <a:lvl1pPr marL="0" indent="0">
              <a:buNone/>
              <a:defRPr sz="1800" b="0" i="0">
                <a:solidFill>
                  <a:schemeClr val="accent1"/>
                </a:solidFill>
                <a:latin typeface="Arial" panose="020B0604020202020204" pitchFamily="34" charset="0"/>
                <a:cs typeface="Arial" panose="020B0604020202020204" pitchFamily="34" charset="0"/>
              </a:defRPr>
            </a:lvl1pPr>
          </a:lstStyle>
          <a:p>
            <a:pPr lvl="0"/>
            <a:r>
              <a:rPr lang="en-US"/>
              <a:t>Header</a:t>
            </a:r>
          </a:p>
        </p:txBody>
      </p:sp>
      <p:sp>
        <p:nvSpPr>
          <p:cNvPr id="61" name="Text Placeholder 60">
            <a:extLst>
              <a:ext uri="{FF2B5EF4-FFF2-40B4-BE49-F238E27FC236}">
                <a16:creationId xmlns:a16="http://schemas.microsoft.com/office/drawing/2014/main" id="{439DB606-BA4D-97D2-68A3-B7ADD63C0FF3}"/>
              </a:ext>
            </a:extLst>
          </p:cNvPr>
          <p:cNvSpPr>
            <a:spLocks noGrp="1"/>
          </p:cNvSpPr>
          <p:nvPr>
            <p:ph type="body" sz="quarter" idx="26" hasCustomPrompt="1"/>
          </p:nvPr>
        </p:nvSpPr>
        <p:spPr>
          <a:xfrm>
            <a:off x="992506" y="5650703"/>
            <a:ext cx="5741670" cy="663503"/>
          </a:xfrm>
          <a:prstGeom prst="rect">
            <a:avLst/>
          </a:prstGeom>
        </p:spPr>
        <p:txBody>
          <a:bodyPr lIns="0" tIns="0" rIns="0" bIns="0">
            <a:normAutofit/>
          </a:bodyPr>
          <a:lstStyle>
            <a:lvl1pPr marL="0" indent="-142865">
              <a:spcBef>
                <a:spcPts val="0"/>
              </a:spcBef>
              <a:buFont typeface="+mj-lt"/>
              <a:buAutoNum type="arabicPeriod"/>
              <a:tabLst/>
              <a:defRPr sz="900"/>
            </a:lvl1pPr>
            <a:lvl2pPr marL="417161" indent="-274298">
              <a:buFont typeface="+mj-lt"/>
              <a:buAutoNum type="arabicPeriod"/>
              <a:defRPr/>
            </a:lvl2pPr>
            <a:lvl3pPr marL="552406" indent="-274298">
              <a:buFont typeface="+mj-lt"/>
              <a:buAutoNum type="arabicPeriod"/>
              <a:defRPr/>
            </a:lvl3pPr>
            <a:lvl4pPr marL="687649" indent="-274298">
              <a:buFont typeface="+mj-lt"/>
              <a:buAutoNum type="arabicPeriod"/>
              <a:defRPr/>
            </a:lvl4pPr>
            <a:lvl5pPr marL="832417" indent="-274298">
              <a:buFont typeface="+mj-lt"/>
              <a:buAutoNum type="arabicPeriod"/>
              <a:defRPr/>
            </a:lvl5pPr>
          </a:lstStyle>
          <a:p>
            <a:pPr lvl="0"/>
            <a:r>
              <a:rPr lang="en-US"/>
              <a:t>Add copy here</a:t>
            </a:r>
          </a:p>
          <a:p>
            <a:pPr lvl="0"/>
            <a:r>
              <a:rPr lang="en-US"/>
              <a:t>Add copy here</a:t>
            </a:r>
          </a:p>
          <a:p>
            <a:pPr marL="0" marR="0" lvl="0" indent="-142865" algn="l" defTabSz="1097192" rtl="0" eaLnBrk="1" fontAlgn="auto" latinLnBrk="0" hangingPunct="1">
              <a:lnSpc>
                <a:spcPct val="100000"/>
              </a:lnSpc>
              <a:spcBef>
                <a:spcPts val="0"/>
              </a:spcBef>
              <a:spcAft>
                <a:spcPts val="300"/>
              </a:spcAft>
              <a:buClr>
                <a:schemeClr val="tx1"/>
              </a:buClr>
              <a:buSzTx/>
              <a:buFont typeface="+mj-lt"/>
              <a:buAutoNum type="arabicPeriod"/>
              <a:tabLst/>
              <a:defRPr/>
            </a:pPr>
            <a:r>
              <a:rPr lang="en-US"/>
              <a:t>Add copy here</a:t>
            </a:r>
          </a:p>
          <a:p>
            <a:pPr marL="0" marR="0" lvl="0" indent="-142865" algn="l" defTabSz="1097192" rtl="0" eaLnBrk="1" fontAlgn="auto" latinLnBrk="0" hangingPunct="1">
              <a:lnSpc>
                <a:spcPct val="100000"/>
              </a:lnSpc>
              <a:spcBef>
                <a:spcPts val="0"/>
              </a:spcBef>
              <a:spcAft>
                <a:spcPts val="300"/>
              </a:spcAft>
              <a:buClr>
                <a:schemeClr val="tx1"/>
              </a:buClr>
              <a:buSzTx/>
              <a:buFont typeface="+mj-lt"/>
              <a:buAutoNum type="arabicPeriod"/>
              <a:tabLst/>
              <a:defRPr/>
            </a:pPr>
            <a:r>
              <a:rPr lang="en-US"/>
              <a:t>Add copy here</a:t>
            </a:r>
          </a:p>
          <a:p>
            <a:pPr lvl="0"/>
            <a:endParaRPr lang="en-US"/>
          </a:p>
        </p:txBody>
      </p:sp>
      <p:sp>
        <p:nvSpPr>
          <p:cNvPr id="65" name="Table Placeholder 64">
            <a:extLst>
              <a:ext uri="{FF2B5EF4-FFF2-40B4-BE49-F238E27FC236}">
                <a16:creationId xmlns:a16="http://schemas.microsoft.com/office/drawing/2014/main" id="{E50009A2-3C48-A64D-0EBE-19DAD920441E}"/>
              </a:ext>
            </a:extLst>
          </p:cNvPr>
          <p:cNvSpPr>
            <a:spLocks noGrp="1"/>
          </p:cNvSpPr>
          <p:nvPr>
            <p:ph type="tbl" sz="quarter" idx="27" hasCustomPrompt="1"/>
          </p:nvPr>
        </p:nvSpPr>
        <p:spPr>
          <a:xfrm>
            <a:off x="758952" y="6737987"/>
            <a:ext cx="6172200" cy="729613"/>
          </a:xfrm>
          <a:prstGeom prst="rect">
            <a:avLst/>
          </a:prstGeom>
        </p:spPr>
        <p:txBody>
          <a:bodyPr/>
          <a:lstStyle>
            <a:lvl1pPr marL="0" indent="0">
              <a:buNone/>
              <a:defRPr/>
            </a:lvl1pPr>
          </a:lstStyle>
          <a:p>
            <a:r>
              <a:rPr lang="en-US" dirty="0"/>
              <a:t>Table</a:t>
            </a:r>
          </a:p>
        </p:txBody>
      </p:sp>
      <p:sp>
        <p:nvSpPr>
          <p:cNvPr id="67" name="Content Placeholder 66">
            <a:extLst>
              <a:ext uri="{FF2B5EF4-FFF2-40B4-BE49-F238E27FC236}">
                <a16:creationId xmlns:a16="http://schemas.microsoft.com/office/drawing/2014/main" id="{06DF8390-D917-6D5A-FFE7-B30BEA391D7F}"/>
              </a:ext>
            </a:extLst>
          </p:cNvPr>
          <p:cNvSpPr>
            <a:spLocks noGrp="1"/>
          </p:cNvSpPr>
          <p:nvPr>
            <p:ph sz="quarter" idx="28" hasCustomPrompt="1"/>
          </p:nvPr>
        </p:nvSpPr>
        <p:spPr>
          <a:xfrm>
            <a:off x="7688582" y="2609851"/>
            <a:ext cx="6179818" cy="1892372"/>
          </a:xfrm>
          <a:prstGeom prst="rect">
            <a:avLst/>
          </a:prstGeom>
        </p:spPr>
        <p:txBody>
          <a:bodyPr/>
          <a:lstStyle>
            <a:lvl1pPr marL="0" indent="0">
              <a:buFontTx/>
              <a:buNone/>
              <a:defRPr/>
            </a:lvl1pPr>
            <a:lvl2pPr marL="142862" indent="0">
              <a:buFontTx/>
              <a:buNone/>
              <a:defRPr/>
            </a:lvl2pPr>
            <a:lvl3pPr marL="278108" indent="0">
              <a:buFontTx/>
              <a:buNone/>
              <a:defRPr/>
            </a:lvl3pPr>
            <a:lvl4pPr marL="413352" indent="0">
              <a:buFontTx/>
              <a:buNone/>
              <a:defRPr/>
            </a:lvl4pPr>
            <a:lvl5pPr marL="558120" indent="0">
              <a:buFontTx/>
              <a:buNone/>
              <a:defRPr/>
            </a:lvl5pPr>
          </a:lstStyle>
          <a:p>
            <a:pPr lvl="0"/>
            <a:r>
              <a:rPr lang="en-US"/>
              <a:t>Add Table or Chart</a:t>
            </a:r>
          </a:p>
        </p:txBody>
      </p:sp>
      <p:sp>
        <p:nvSpPr>
          <p:cNvPr id="70" name="Text Placeholder 69">
            <a:extLst>
              <a:ext uri="{FF2B5EF4-FFF2-40B4-BE49-F238E27FC236}">
                <a16:creationId xmlns:a16="http://schemas.microsoft.com/office/drawing/2014/main" id="{129C5FA8-82D4-BE51-BFB5-12AB7DFFD9BA}"/>
              </a:ext>
            </a:extLst>
          </p:cNvPr>
          <p:cNvSpPr>
            <a:spLocks noGrp="1"/>
          </p:cNvSpPr>
          <p:nvPr>
            <p:ph type="body" sz="quarter" idx="30" hasCustomPrompt="1"/>
          </p:nvPr>
        </p:nvSpPr>
        <p:spPr>
          <a:xfrm>
            <a:off x="7688582" y="2281253"/>
            <a:ext cx="6172198" cy="201414"/>
          </a:xfrm>
          <a:prstGeom prst="rect">
            <a:avLst/>
          </a:prstGeom>
        </p:spPr>
        <p:txBody>
          <a:bodyPr lIns="0" tIns="0" rIns="0" bIns="0">
            <a:noAutofit/>
          </a:bodyPr>
          <a:lstStyle>
            <a:lvl1pPr marL="0" indent="0">
              <a:buNone/>
              <a:defRPr sz="1600" b="0" i="0">
                <a:latin typeface="Arial" panose="020B0604020202020204" pitchFamily="34" charset="0"/>
                <a:cs typeface="Arial" panose="020B0604020202020204" pitchFamily="34" charset="0"/>
              </a:defRPr>
            </a:lvl1pPr>
            <a:lvl2pPr marL="142862" indent="0">
              <a:buNone/>
              <a:defRPr/>
            </a:lvl2pPr>
            <a:lvl3pPr marL="278108" indent="0">
              <a:buNone/>
              <a:defRPr/>
            </a:lvl3pPr>
            <a:lvl4pPr marL="413352" indent="0">
              <a:buNone/>
              <a:defRPr/>
            </a:lvl4pPr>
            <a:lvl5pPr marL="558120" indent="0">
              <a:buNone/>
              <a:defRPr/>
            </a:lvl5pPr>
          </a:lstStyle>
          <a:p>
            <a:pPr lvl="0"/>
            <a:r>
              <a:rPr lang="en-US" dirty="0"/>
              <a:t>ADD TITLE HERE</a:t>
            </a:r>
          </a:p>
        </p:txBody>
      </p:sp>
      <p:sp>
        <p:nvSpPr>
          <p:cNvPr id="73" name="Content Placeholder 66">
            <a:extLst>
              <a:ext uri="{FF2B5EF4-FFF2-40B4-BE49-F238E27FC236}">
                <a16:creationId xmlns:a16="http://schemas.microsoft.com/office/drawing/2014/main" id="{F10E57D5-75F1-D9A1-7F26-E0D062779C7A}"/>
              </a:ext>
            </a:extLst>
          </p:cNvPr>
          <p:cNvSpPr>
            <a:spLocks noGrp="1"/>
          </p:cNvSpPr>
          <p:nvPr>
            <p:ph sz="quarter" idx="31" hasCustomPrompt="1"/>
          </p:nvPr>
        </p:nvSpPr>
        <p:spPr>
          <a:xfrm>
            <a:off x="7688582" y="5575228"/>
            <a:ext cx="6172198" cy="1892372"/>
          </a:xfrm>
          <a:prstGeom prst="rect">
            <a:avLst/>
          </a:prstGeom>
        </p:spPr>
        <p:txBody>
          <a:bodyPr/>
          <a:lstStyle>
            <a:lvl1pPr marL="0" indent="0">
              <a:buFontTx/>
              <a:buNone/>
              <a:defRPr/>
            </a:lvl1pPr>
            <a:lvl2pPr marL="142862" indent="0">
              <a:buFontTx/>
              <a:buNone/>
              <a:defRPr/>
            </a:lvl2pPr>
            <a:lvl3pPr marL="278108" indent="0">
              <a:buFontTx/>
              <a:buNone/>
              <a:defRPr/>
            </a:lvl3pPr>
            <a:lvl4pPr marL="413352" indent="0">
              <a:buFontTx/>
              <a:buNone/>
              <a:defRPr/>
            </a:lvl4pPr>
            <a:lvl5pPr marL="558120" indent="0">
              <a:buFontTx/>
              <a:buNone/>
              <a:defRPr/>
            </a:lvl5pPr>
          </a:lstStyle>
          <a:p>
            <a:pPr lvl="0"/>
            <a:r>
              <a:rPr lang="en-US"/>
              <a:t>Add Table or Chart</a:t>
            </a:r>
          </a:p>
        </p:txBody>
      </p:sp>
      <p:sp>
        <p:nvSpPr>
          <p:cNvPr id="74" name="Text Placeholder 69">
            <a:extLst>
              <a:ext uri="{FF2B5EF4-FFF2-40B4-BE49-F238E27FC236}">
                <a16:creationId xmlns:a16="http://schemas.microsoft.com/office/drawing/2014/main" id="{20913391-4608-FD76-1CC5-BF068B19946B}"/>
              </a:ext>
            </a:extLst>
          </p:cNvPr>
          <p:cNvSpPr>
            <a:spLocks noGrp="1"/>
          </p:cNvSpPr>
          <p:nvPr>
            <p:ph type="body" sz="quarter" idx="32" hasCustomPrompt="1"/>
          </p:nvPr>
        </p:nvSpPr>
        <p:spPr>
          <a:xfrm>
            <a:off x="7688582" y="5246632"/>
            <a:ext cx="6179818" cy="201414"/>
          </a:xfrm>
          <a:prstGeom prst="rect">
            <a:avLst/>
          </a:prstGeom>
        </p:spPr>
        <p:txBody>
          <a:bodyPr lIns="0" tIns="0" rIns="0" bIns="0">
            <a:noAutofit/>
          </a:bodyPr>
          <a:lstStyle>
            <a:lvl1pPr marL="0" indent="0">
              <a:buNone/>
              <a:defRPr sz="1600" b="0" i="0">
                <a:latin typeface="Arial" panose="020B0604020202020204" pitchFamily="34" charset="0"/>
                <a:cs typeface="Arial" panose="020B0604020202020204" pitchFamily="34" charset="0"/>
              </a:defRPr>
            </a:lvl1pPr>
            <a:lvl2pPr marL="142862" indent="0">
              <a:buNone/>
              <a:defRPr/>
            </a:lvl2pPr>
            <a:lvl3pPr marL="278108" indent="0">
              <a:buNone/>
              <a:defRPr/>
            </a:lvl3pPr>
            <a:lvl4pPr marL="413352" indent="0">
              <a:buNone/>
              <a:defRPr/>
            </a:lvl4pPr>
            <a:lvl5pPr marL="558120" indent="0">
              <a:buNone/>
              <a:defRPr/>
            </a:lvl5pPr>
          </a:lstStyle>
          <a:p>
            <a:pPr lvl="0"/>
            <a:r>
              <a:rPr lang="en-US"/>
              <a:t>ADD TITLE HERE</a:t>
            </a:r>
          </a:p>
        </p:txBody>
      </p:sp>
      <p:sp>
        <p:nvSpPr>
          <p:cNvPr id="2" name="Slide Number Placeholder 5">
            <a:extLst>
              <a:ext uri="{FF2B5EF4-FFF2-40B4-BE49-F238E27FC236}">
                <a16:creationId xmlns:a16="http://schemas.microsoft.com/office/drawing/2014/main" id="{1F3C9E08-083A-BF65-661E-88C83DCD2DFD}"/>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sp>
        <p:nvSpPr>
          <p:cNvPr id="5" name="Title 1">
            <a:extLst>
              <a:ext uri="{FF2B5EF4-FFF2-40B4-BE49-F238E27FC236}">
                <a16:creationId xmlns:a16="http://schemas.microsoft.com/office/drawing/2014/main" id="{F8D734CF-FF80-5963-DF6B-30605CE56384}"/>
              </a:ext>
            </a:extLst>
          </p:cNvPr>
          <p:cNvSpPr>
            <a:spLocks noGrp="1"/>
          </p:cNvSpPr>
          <p:nvPr>
            <p:ph type="title"/>
          </p:nvPr>
        </p:nvSpPr>
        <p:spPr>
          <a:xfrm>
            <a:off x="548640" y="274320"/>
            <a:ext cx="13322808" cy="987552"/>
          </a:xfr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dirty="0"/>
              <a:t>Click to edit Master title style</a:t>
            </a:r>
          </a:p>
        </p:txBody>
      </p:sp>
      <p:sp>
        <p:nvSpPr>
          <p:cNvPr id="6" name="Text Placeholder 6">
            <a:extLst>
              <a:ext uri="{FF2B5EF4-FFF2-40B4-BE49-F238E27FC236}">
                <a16:creationId xmlns:a16="http://schemas.microsoft.com/office/drawing/2014/main" id="{A5FDC0EB-68BD-C254-99A3-11788F34729F}"/>
              </a:ext>
            </a:extLst>
          </p:cNvPr>
          <p:cNvSpPr>
            <a:spLocks noGrp="1"/>
          </p:cNvSpPr>
          <p:nvPr>
            <p:ph type="body" sz="quarter" idx="11" hasCustomPrompt="1"/>
          </p:nvPr>
        </p:nvSpPr>
        <p:spPr>
          <a:xfrm>
            <a:off x="548640" y="1335024"/>
            <a:ext cx="13322300" cy="457200"/>
          </a:xfrm>
        </p:spPr>
        <p:txBody>
          <a:bodyPr/>
          <a:lstStyle>
            <a:lvl1pPr marL="0" indent="0">
              <a:buFontTx/>
              <a:buNone/>
              <a:defRPr sz="1600" b="0">
                <a:solidFill>
                  <a:schemeClr val="tx1"/>
                </a:solidFill>
              </a:defRPr>
            </a:lvl1pPr>
          </a:lstStyle>
          <a:p>
            <a:pPr lvl="0"/>
            <a:r>
              <a:rPr lang="en-US" dirty="0"/>
              <a:t>Click to edit Subtitle</a:t>
            </a:r>
          </a:p>
        </p:txBody>
      </p:sp>
    </p:spTree>
    <p:extLst>
      <p:ext uri="{BB962C8B-B14F-4D97-AF65-F5344CB8AC3E}">
        <p14:creationId xmlns:p14="http://schemas.microsoft.com/office/powerpoint/2010/main" val="3874252408"/>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lank_6-Column">
    <p:bg>
      <p:bgPr>
        <a:solidFill>
          <a:schemeClr val="bg1"/>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1BB5C32-AB38-8AD0-7B22-77667538DC16}"/>
              </a:ext>
            </a:extLst>
          </p:cNvPr>
          <p:cNvCxnSpPr/>
          <p:nvPr userDrawn="1"/>
        </p:nvCxnSpPr>
        <p:spPr>
          <a:xfrm>
            <a:off x="2383645" y="7812044"/>
            <a:ext cx="0" cy="149771"/>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793C69DD-EF9F-ECF0-BB5E-0144248F1F98}"/>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pic>
        <p:nvPicPr>
          <p:cNvPr id="2" name="Picture 1" descr="A blue triangle on a black background&#10;&#10;Description automatically generated">
            <a:extLst>
              <a:ext uri="{FF2B5EF4-FFF2-40B4-BE49-F238E27FC236}">
                <a16:creationId xmlns:a16="http://schemas.microsoft.com/office/drawing/2014/main" id="{B6061D56-E18E-08B8-8A50-B94B68CC5C4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7621093"/>
            <a:ext cx="2221443" cy="576757"/>
          </a:xfrm>
          <a:prstGeom prst="rect">
            <a:avLst/>
          </a:prstGeom>
        </p:spPr>
      </p:pic>
    </p:spTree>
    <p:extLst>
      <p:ext uri="{BB962C8B-B14F-4D97-AF65-F5344CB8AC3E}">
        <p14:creationId xmlns:p14="http://schemas.microsoft.com/office/powerpoint/2010/main" val="1885474995"/>
      </p:ext>
    </p:extLst>
  </p:cSld>
  <p:clrMapOvr>
    <a:masterClrMapping/>
  </p:clrMapOvr>
  <p:extLst>
    <p:ext uri="{DCECCB84-F9BA-43D5-87BE-67443E8EF086}">
      <p15:sldGuideLst xmlns:p15="http://schemas.microsoft.com/office/powerpoint/2012/main">
        <p15:guide id="2" pos="8736"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3Column_Highlight_Image">
    <p:bg>
      <p:bgPr>
        <a:solidFill>
          <a:schemeClr val="bg1"/>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0DCBF381-B923-B534-18B2-8F4D3972DDB6}"/>
              </a:ext>
            </a:extLst>
          </p:cNvPr>
          <p:cNvSpPr>
            <a:spLocks noGrp="1"/>
          </p:cNvSpPr>
          <p:nvPr>
            <p:ph type="pic" sz="quarter" idx="21"/>
          </p:nvPr>
        </p:nvSpPr>
        <p:spPr>
          <a:xfrm>
            <a:off x="10020300" y="1833220"/>
            <a:ext cx="4610100" cy="2743538"/>
          </a:xfrm>
          <a:prstGeom prst="rect">
            <a:avLst/>
          </a:prstGeom>
        </p:spPr>
        <p:txBody>
          <a:bodyPr/>
          <a:lstStyle>
            <a:lvl1pPr marL="0" indent="0">
              <a:buNone/>
              <a:defRPr/>
            </a:lvl1pPr>
          </a:lstStyle>
          <a:p>
            <a:endParaRPr lang="en-US" dirty="0"/>
          </a:p>
        </p:txBody>
      </p:sp>
      <p:sp>
        <p:nvSpPr>
          <p:cNvPr id="4" name="Text Placeholder 8">
            <a:extLst>
              <a:ext uri="{FF2B5EF4-FFF2-40B4-BE49-F238E27FC236}">
                <a16:creationId xmlns:a16="http://schemas.microsoft.com/office/drawing/2014/main" id="{16BF6CF2-8B5E-209C-DC61-E1A0259C43DC}"/>
              </a:ext>
            </a:extLst>
          </p:cNvPr>
          <p:cNvSpPr>
            <a:spLocks noGrp="1"/>
          </p:cNvSpPr>
          <p:nvPr>
            <p:ph type="body" sz="quarter" idx="13" hasCustomPrompt="1"/>
          </p:nvPr>
        </p:nvSpPr>
        <p:spPr>
          <a:xfrm>
            <a:off x="548642" y="274320"/>
            <a:ext cx="8709658" cy="987552"/>
          </a:xfrm>
          <a:prstGeom prst="rect">
            <a:avLst/>
          </a:prstGeom>
        </p:spPr>
        <p:txBody>
          <a:bodyPr lIns="0" tIns="0" rIns="0" bIns="0" anchor="b">
            <a:noAutofit/>
          </a:bodyPr>
          <a:lstStyle>
            <a:lvl1pPr marL="0" indent="0">
              <a:lnSpc>
                <a:spcPts val="4100"/>
              </a:lnSpc>
              <a:spcBef>
                <a:spcPts val="0"/>
              </a:spcBef>
              <a:spcAft>
                <a:spcPts val="0"/>
              </a:spcAft>
              <a:buNone/>
              <a:defRPr sz="4000" b="0" i="0">
                <a:solidFill>
                  <a:schemeClr val="accent1"/>
                </a:solidFill>
                <a:latin typeface="Georgia" panose="02040502050405020303" pitchFamily="18" charset="0"/>
              </a:defRPr>
            </a:lvl1pPr>
          </a:lstStyle>
          <a:p>
            <a:pPr lvl="0"/>
            <a:r>
              <a:rPr lang="en-US" dirty="0"/>
              <a:t>Employee Name</a:t>
            </a:r>
          </a:p>
        </p:txBody>
      </p:sp>
      <p:sp>
        <p:nvSpPr>
          <p:cNvPr id="5" name="Text Placeholder 10">
            <a:extLst>
              <a:ext uri="{FF2B5EF4-FFF2-40B4-BE49-F238E27FC236}">
                <a16:creationId xmlns:a16="http://schemas.microsoft.com/office/drawing/2014/main" id="{E3885E18-AF47-FF98-C057-6312A696392F}"/>
              </a:ext>
            </a:extLst>
          </p:cNvPr>
          <p:cNvSpPr>
            <a:spLocks noGrp="1"/>
          </p:cNvSpPr>
          <p:nvPr>
            <p:ph type="body" sz="quarter" idx="14" hasCustomPrompt="1"/>
          </p:nvPr>
        </p:nvSpPr>
        <p:spPr>
          <a:xfrm>
            <a:off x="548640" y="1325880"/>
            <a:ext cx="8709659" cy="407950"/>
          </a:xfrm>
          <a:prstGeom prst="rect">
            <a:avLst/>
          </a:prstGeom>
        </p:spPr>
        <p:txBody>
          <a:bodyPr lIns="0" tIns="0" rIns="0" bIns="0">
            <a:noAutofit/>
          </a:bodyPr>
          <a:lstStyle>
            <a:lvl1pPr marL="0" indent="0">
              <a:lnSpc>
                <a:spcPct val="100000"/>
              </a:lnSpc>
              <a:spcBef>
                <a:spcPts val="900"/>
              </a:spcBef>
              <a:buNone/>
              <a:defRPr sz="1600" b="0" i="0">
                <a:latin typeface="Arial" panose="020B0604020202020204" pitchFamily="34" charset="0"/>
                <a:cs typeface="Arial" panose="020B0604020202020204" pitchFamily="34" charset="0"/>
              </a:defRPr>
            </a:lvl1pPr>
          </a:lstStyle>
          <a:p>
            <a:pPr lvl="0"/>
            <a:r>
              <a:rPr lang="en-US" dirty="0"/>
              <a:t>Employee Title</a:t>
            </a:r>
          </a:p>
        </p:txBody>
      </p:sp>
      <p:sp>
        <p:nvSpPr>
          <p:cNvPr id="3" name="Text Placeholder 10">
            <a:extLst>
              <a:ext uri="{FF2B5EF4-FFF2-40B4-BE49-F238E27FC236}">
                <a16:creationId xmlns:a16="http://schemas.microsoft.com/office/drawing/2014/main" id="{C4D475F4-1466-B9AE-34F7-AF5D99426E29}"/>
              </a:ext>
            </a:extLst>
          </p:cNvPr>
          <p:cNvSpPr>
            <a:spLocks noGrp="1"/>
          </p:cNvSpPr>
          <p:nvPr>
            <p:ph type="body" sz="quarter" idx="43" hasCustomPrompt="1"/>
          </p:nvPr>
        </p:nvSpPr>
        <p:spPr>
          <a:xfrm>
            <a:off x="762001" y="1837512"/>
            <a:ext cx="3848100" cy="327481"/>
          </a:xfrm>
          <a:prstGeom prst="rect">
            <a:avLst/>
          </a:prstGeom>
        </p:spPr>
        <p:txBody>
          <a:bodyPr lIns="0" tIns="0" rIns="0" bIns="0" anchor="t">
            <a:noAutofit/>
          </a:bodyPr>
          <a:lstStyle>
            <a:lvl1pPr marL="0" indent="0">
              <a:lnSpc>
                <a:spcPct val="100000"/>
              </a:lnSpc>
              <a:spcBef>
                <a:spcPts val="0"/>
              </a:spcBef>
              <a:buNone/>
              <a:defRPr sz="2000" b="0" i="0">
                <a:solidFill>
                  <a:schemeClr val="accent1"/>
                </a:solidFill>
                <a:latin typeface="Arial" panose="020B0604020202020204" pitchFamily="34" charset="0"/>
                <a:cs typeface="Arial" panose="020B0604020202020204" pitchFamily="34" charset="0"/>
              </a:defRPr>
            </a:lvl1pPr>
          </a:lstStyle>
          <a:p>
            <a:pPr lvl="0"/>
            <a:r>
              <a:rPr lang="en-US" dirty="0"/>
              <a:t>Birthplace</a:t>
            </a:r>
          </a:p>
        </p:txBody>
      </p:sp>
      <p:sp>
        <p:nvSpPr>
          <p:cNvPr id="6" name="Text Placeholder 10">
            <a:extLst>
              <a:ext uri="{FF2B5EF4-FFF2-40B4-BE49-F238E27FC236}">
                <a16:creationId xmlns:a16="http://schemas.microsoft.com/office/drawing/2014/main" id="{0BCDB391-D5F7-1DE9-7F02-E0FE2EF101D1}"/>
              </a:ext>
            </a:extLst>
          </p:cNvPr>
          <p:cNvSpPr>
            <a:spLocks noGrp="1"/>
          </p:cNvSpPr>
          <p:nvPr>
            <p:ph type="body" sz="quarter" idx="44" hasCustomPrompt="1"/>
          </p:nvPr>
        </p:nvSpPr>
        <p:spPr>
          <a:xfrm>
            <a:off x="762001" y="2259601"/>
            <a:ext cx="3848100" cy="261926"/>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City, State</a:t>
            </a:r>
          </a:p>
        </p:txBody>
      </p:sp>
      <p:sp>
        <p:nvSpPr>
          <p:cNvPr id="7" name="Text Placeholder 10">
            <a:extLst>
              <a:ext uri="{FF2B5EF4-FFF2-40B4-BE49-F238E27FC236}">
                <a16:creationId xmlns:a16="http://schemas.microsoft.com/office/drawing/2014/main" id="{8487C34B-4F8B-5BCD-CACB-23C2B463B2A6}"/>
              </a:ext>
            </a:extLst>
          </p:cNvPr>
          <p:cNvSpPr>
            <a:spLocks noGrp="1"/>
          </p:cNvSpPr>
          <p:nvPr>
            <p:ph type="body" sz="quarter" idx="45" hasCustomPrompt="1"/>
          </p:nvPr>
        </p:nvSpPr>
        <p:spPr>
          <a:xfrm>
            <a:off x="769938" y="2893931"/>
            <a:ext cx="3848100" cy="327481"/>
          </a:xfrm>
          <a:prstGeom prst="rect">
            <a:avLst/>
          </a:prstGeom>
        </p:spPr>
        <p:txBody>
          <a:bodyPr lIns="0" tIns="0" rIns="0" bIns="0" anchor="t">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Education</a:t>
            </a:r>
          </a:p>
        </p:txBody>
      </p:sp>
      <p:sp>
        <p:nvSpPr>
          <p:cNvPr id="16" name="Text Placeholder 15">
            <a:extLst>
              <a:ext uri="{FF2B5EF4-FFF2-40B4-BE49-F238E27FC236}">
                <a16:creationId xmlns:a16="http://schemas.microsoft.com/office/drawing/2014/main" id="{D7CD123E-F6DF-2A40-924A-0DB6FF5B9810}"/>
              </a:ext>
            </a:extLst>
          </p:cNvPr>
          <p:cNvSpPr>
            <a:spLocks noGrp="1"/>
          </p:cNvSpPr>
          <p:nvPr>
            <p:ph type="body" sz="quarter" idx="47" hasCustomPrompt="1"/>
          </p:nvPr>
        </p:nvSpPr>
        <p:spPr>
          <a:xfrm>
            <a:off x="769938" y="3312278"/>
            <a:ext cx="3848100" cy="619628"/>
          </a:xfrm>
          <a:prstGeom prst="rect">
            <a:avLst/>
          </a:prstGeom>
        </p:spPr>
        <p:txBody>
          <a:bodyPr wrap="none">
            <a:noAutofit/>
          </a:bodyPr>
          <a:lstStyle>
            <a:lvl1pPr marL="171450" indent="-171450">
              <a:lnSpc>
                <a:spcPct val="100000"/>
              </a:lnSpc>
              <a:buSzPct val="100000"/>
              <a:buFont typeface="Arial" panose="020B0604020202020204" pitchFamily="34" charset="0"/>
              <a:buChar char="•"/>
              <a:defRPr sz="1600"/>
            </a:lvl1pPr>
          </a:lstStyle>
          <a:p>
            <a:pPr lvl="0"/>
            <a:r>
              <a:rPr lang="en-US"/>
              <a:t>Add text here</a:t>
            </a:r>
          </a:p>
          <a:p>
            <a:pPr marL="142865" marR="0" lvl="0" indent="-142865" algn="l" defTabSz="1097192" rtl="0" eaLnBrk="1" fontAlgn="auto" latinLnBrk="0" hangingPunct="1">
              <a:lnSpc>
                <a:spcPct val="100000"/>
              </a:lnSpc>
              <a:spcBef>
                <a:spcPts val="1200"/>
              </a:spcBef>
              <a:spcAft>
                <a:spcPts val="300"/>
              </a:spcAft>
              <a:buClr>
                <a:schemeClr val="tx1"/>
              </a:buClr>
              <a:buSzTx/>
              <a:buFont typeface="Arial" panose="020B0604020202020204" pitchFamily="34" charset="0"/>
              <a:buChar char="•"/>
              <a:tabLst/>
              <a:defRPr/>
            </a:pPr>
            <a:r>
              <a:rPr lang="en-US"/>
              <a:t>Add text here</a:t>
            </a:r>
          </a:p>
        </p:txBody>
      </p:sp>
      <p:sp>
        <p:nvSpPr>
          <p:cNvPr id="19" name="Text Placeholder 10">
            <a:extLst>
              <a:ext uri="{FF2B5EF4-FFF2-40B4-BE49-F238E27FC236}">
                <a16:creationId xmlns:a16="http://schemas.microsoft.com/office/drawing/2014/main" id="{C13FE845-66F0-6FAC-A82F-9CDF3AC4418B}"/>
              </a:ext>
            </a:extLst>
          </p:cNvPr>
          <p:cNvSpPr>
            <a:spLocks noGrp="1"/>
          </p:cNvSpPr>
          <p:nvPr>
            <p:ph type="body" sz="quarter" idx="48" hasCustomPrompt="1"/>
          </p:nvPr>
        </p:nvSpPr>
        <p:spPr>
          <a:xfrm>
            <a:off x="769938" y="4358854"/>
            <a:ext cx="3848100" cy="327481"/>
          </a:xfrm>
          <a:prstGeom prst="rect">
            <a:avLst/>
          </a:prstGeom>
        </p:spPr>
        <p:txBody>
          <a:bodyPr lIns="0" tIns="0" rIns="0" bIns="0" anchor="t">
            <a:noAutofit/>
          </a:bodyPr>
          <a:lstStyle>
            <a:lvl1pPr marL="0" indent="0">
              <a:lnSpc>
                <a:spcPts val="2040"/>
              </a:lnSpc>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Work Experience</a:t>
            </a:r>
          </a:p>
        </p:txBody>
      </p:sp>
      <p:sp>
        <p:nvSpPr>
          <p:cNvPr id="22" name="Text Placeholder 15">
            <a:extLst>
              <a:ext uri="{FF2B5EF4-FFF2-40B4-BE49-F238E27FC236}">
                <a16:creationId xmlns:a16="http://schemas.microsoft.com/office/drawing/2014/main" id="{22A034A8-57BB-B18E-6EDF-A4CB3E49EEE4}"/>
              </a:ext>
            </a:extLst>
          </p:cNvPr>
          <p:cNvSpPr>
            <a:spLocks noGrp="1"/>
          </p:cNvSpPr>
          <p:nvPr>
            <p:ph type="body" sz="quarter" idx="49" hasCustomPrompt="1"/>
          </p:nvPr>
        </p:nvSpPr>
        <p:spPr>
          <a:xfrm>
            <a:off x="769938" y="4777201"/>
            <a:ext cx="3848100" cy="945998"/>
          </a:xfrm>
          <a:prstGeom prst="rect">
            <a:avLst/>
          </a:prstGeom>
        </p:spPr>
        <p:txBody>
          <a:bodyPr wrap="none">
            <a:noAutofit/>
          </a:bodyPr>
          <a:lstStyle>
            <a:lvl1pPr marL="142865" indent="-142865">
              <a:lnSpc>
                <a:spcPct val="100000"/>
              </a:lnSpc>
              <a:buSzPct val="100000"/>
              <a:buFont typeface="Arial" panose="020B0604020202020204" pitchFamily="34" charset="0"/>
              <a:buChar char="•"/>
              <a:defRPr sz="1600"/>
            </a:lvl1pPr>
          </a:lstStyle>
          <a:p>
            <a:pPr lvl="0"/>
            <a:r>
              <a:rPr lang="en-US"/>
              <a:t>Add text here</a:t>
            </a:r>
          </a:p>
          <a:p>
            <a:pPr marL="142865" marR="0" lvl="0" indent="-142865" algn="l" defTabSz="1097192" rtl="0" eaLnBrk="1" fontAlgn="auto" latinLnBrk="0" hangingPunct="1">
              <a:lnSpc>
                <a:spcPct val="100000"/>
              </a:lnSpc>
              <a:spcBef>
                <a:spcPts val="1200"/>
              </a:spcBef>
              <a:spcAft>
                <a:spcPts val="300"/>
              </a:spcAft>
              <a:buClr>
                <a:schemeClr val="tx1"/>
              </a:buClr>
              <a:buSzTx/>
              <a:buFont typeface="Arial" panose="020B0604020202020204" pitchFamily="34" charset="0"/>
              <a:buChar char="•"/>
              <a:tabLst/>
              <a:defRPr/>
            </a:pPr>
            <a:r>
              <a:rPr lang="en-US"/>
              <a:t>Add text here</a:t>
            </a:r>
          </a:p>
          <a:p>
            <a:pPr marL="142865" marR="0" lvl="0" indent="-142865" algn="l" defTabSz="1097192" rtl="0" eaLnBrk="1" fontAlgn="auto" latinLnBrk="0" hangingPunct="1">
              <a:lnSpc>
                <a:spcPct val="100000"/>
              </a:lnSpc>
              <a:spcBef>
                <a:spcPts val="1200"/>
              </a:spcBef>
              <a:spcAft>
                <a:spcPts val="300"/>
              </a:spcAft>
              <a:buClr>
                <a:schemeClr val="tx1"/>
              </a:buClr>
              <a:buSzTx/>
              <a:buFont typeface="Arial" panose="020B0604020202020204" pitchFamily="34" charset="0"/>
              <a:buChar char="•"/>
              <a:tabLst/>
              <a:defRPr/>
            </a:pPr>
            <a:r>
              <a:rPr lang="en-US"/>
              <a:t>Add text here</a:t>
            </a:r>
          </a:p>
          <a:p>
            <a:pPr lvl="0"/>
            <a:endParaRPr lang="en-US"/>
          </a:p>
        </p:txBody>
      </p:sp>
      <p:sp>
        <p:nvSpPr>
          <p:cNvPr id="23" name="Text Placeholder 10">
            <a:extLst>
              <a:ext uri="{FF2B5EF4-FFF2-40B4-BE49-F238E27FC236}">
                <a16:creationId xmlns:a16="http://schemas.microsoft.com/office/drawing/2014/main" id="{D77036F8-B3CF-621A-A6F2-2D0D1B0E7584}"/>
              </a:ext>
            </a:extLst>
          </p:cNvPr>
          <p:cNvSpPr>
            <a:spLocks noGrp="1"/>
          </p:cNvSpPr>
          <p:nvPr>
            <p:ph type="body" sz="quarter" idx="50" hasCustomPrompt="1"/>
          </p:nvPr>
        </p:nvSpPr>
        <p:spPr>
          <a:xfrm>
            <a:off x="5410200" y="1833220"/>
            <a:ext cx="3848100" cy="327481"/>
          </a:xfrm>
          <a:prstGeom prst="rect">
            <a:avLst/>
          </a:prstGeom>
        </p:spPr>
        <p:txBody>
          <a:bodyPr lIns="0" tIns="0" rIns="0" bIns="0" anchor="t">
            <a:noAutofit/>
          </a:bodyPr>
          <a:lstStyle>
            <a:lvl1pPr marL="0" indent="0">
              <a:lnSpc>
                <a:spcPts val="2040"/>
              </a:lnSpc>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Career at Copeland</a:t>
            </a:r>
          </a:p>
        </p:txBody>
      </p:sp>
      <p:sp>
        <p:nvSpPr>
          <p:cNvPr id="24" name="Text Placeholder 10">
            <a:extLst>
              <a:ext uri="{FF2B5EF4-FFF2-40B4-BE49-F238E27FC236}">
                <a16:creationId xmlns:a16="http://schemas.microsoft.com/office/drawing/2014/main" id="{9CD29D14-6AB6-891F-1A19-94C11672D5DD}"/>
              </a:ext>
            </a:extLst>
          </p:cNvPr>
          <p:cNvSpPr>
            <a:spLocks noGrp="1"/>
          </p:cNvSpPr>
          <p:nvPr>
            <p:ph type="body" sz="quarter" idx="51" hasCustomPrompt="1"/>
          </p:nvPr>
        </p:nvSpPr>
        <p:spPr>
          <a:xfrm>
            <a:off x="5410200" y="2255308"/>
            <a:ext cx="3848100" cy="1859491"/>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5" name="Text Placeholder 10">
            <a:extLst>
              <a:ext uri="{FF2B5EF4-FFF2-40B4-BE49-F238E27FC236}">
                <a16:creationId xmlns:a16="http://schemas.microsoft.com/office/drawing/2014/main" id="{D03CEEDC-3A12-6A8F-3C35-517B9E6A2EC7}"/>
              </a:ext>
            </a:extLst>
          </p:cNvPr>
          <p:cNvSpPr>
            <a:spLocks noGrp="1"/>
          </p:cNvSpPr>
          <p:nvPr>
            <p:ph type="body" sz="quarter" idx="52" hasCustomPrompt="1"/>
          </p:nvPr>
        </p:nvSpPr>
        <p:spPr>
          <a:xfrm>
            <a:off x="5391151" y="4355112"/>
            <a:ext cx="3848100" cy="327481"/>
          </a:xfrm>
          <a:prstGeom prst="rect">
            <a:avLst/>
          </a:prstGeom>
        </p:spPr>
        <p:txBody>
          <a:bodyPr lIns="0" tIns="0" rIns="0" bIns="0" anchor="t">
            <a:noAutofit/>
          </a:bodyPr>
          <a:lstStyle>
            <a:lvl1pPr marL="0" indent="0">
              <a:lnSpc>
                <a:spcPts val="2040"/>
              </a:lnSpc>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About Me</a:t>
            </a:r>
          </a:p>
        </p:txBody>
      </p:sp>
      <p:sp>
        <p:nvSpPr>
          <p:cNvPr id="26" name="Text Placeholder 10">
            <a:extLst>
              <a:ext uri="{FF2B5EF4-FFF2-40B4-BE49-F238E27FC236}">
                <a16:creationId xmlns:a16="http://schemas.microsoft.com/office/drawing/2014/main" id="{7906608D-25D4-8F39-E36F-A47D2769E3B7}"/>
              </a:ext>
            </a:extLst>
          </p:cNvPr>
          <p:cNvSpPr>
            <a:spLocks noGrp="1"/>
          </p:cNvSpPr>
          <p:nvPr>
            <p:ph type="body" sz="quarter" idx="53" hasCustomPrompt="1"/>
          </p:nvPr>
        </p:nvSpPr>
        <p:spPr>
          <a:xfrm>
            <a:off x="5391151" y="4777201"/>
            <a:ext cx="3848100" cy="1616248"/>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7" name="Picture Placeholder 12">
            <a:extLst>
              <a:ext uri="{FF2B5EF4-FFF2-40B4-BE49-F238E27FC236}">
                <a16:creationId xmlns:a16="http://schemas.microsoft.com/office/drawing/2014/main" id="{55B14F18-3A83-5F20-2C62-B5B39FD50C6B}"/>
              </a:ext>
            </a:extLst>
          </p:cNvPr>
          <p:cNvSpPr>
            <a:spLocks noGrp="1"/>
          </p:cNvSpPr>
          <p:nvPr>
            <p:ph type="pic" sz="quarter" idx="54"/>
          </p:nvPr>
        </p:nvSpPr>
        <p:spPr>
          <a:xfrm>
            <a:off x="10020300" y="4710739"/>
            <a:ext cx="4610100" cy="2743538"/>
          </a:xfrm>
          <a:prstGeom prst="rect">
            <a:avLst/>
          </a:prstGeom>
        </p:spPr>
        <p:txBody>
          <a:bodyPr/>
          <a:lstStyle>
            <a:lvl1pPr marL="0" indent="0">
              <a:buNone/>
              <a:defRPr/>
            </a:lvl1pPr>
          </a:lstStyle>
          <a:p>
            <a:endParaRPr lang="en-US" dirty="0"/>
          </a:p>
        </p:txBody>
      </p:sp>
      <p:sp>
        <p:nvSpPr>
          <p:cNvPr id="8" name="Slide Number Placeholder 5">
            <a:extLst>
              <a:ext uri="{FF2B5EF4-FFF2-40B4-BE49-F238E27FC236}">
                <a16:creationId xmlns:a16="http://schemas.microsoft.com/office/drawing/2014/main" id="{838BCDA4-C8FF-D637-9DEE-68C61D23E9DE}"/>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spTree>
    <p:extLst>
      <p:ext uri="{BB962C8B-B14F-4D97-AF65-F5344CB8AC3E}">
        <p14:creationId xmlns:p14="http://schemas.microsoft.com/office/powerpoint/2010/main" val="2251583092"/>
      </p:ext>
    </p:extLst>
  </p:cSld>
  <p:clrMapOvr>
    <a:masterClrMapping/>
  </p:clrMapOvr>
  <p:extLst>
    <p:ext uri="{DCECCB84-F9BA-43D5-87BE-67443E8EF086}">
      <p15:sldGuideLst xmlns:p15="http://schemas.microsoft.com/office/powerpoint/2012/main">
        <p15:guide id="3" pos="8736" userDrawn="1">
          <p15:clr>
            <a:srgbClr val="FBAE40"/>
          </p15:clr>
        </p15:guide>
        <p15:guide id="7" pos="2909" userDrawn="1">
          <p15:clr>
            <a:srgbClr val="FBAE40"/>
          </p15:clr>
        </p15:guide>
        <p15:guide id="8" pos="3384" userDrawn="1">
          <p15:clr>
            <a:srgbClr val="FBAE40"/>
          </p15:clr>
        </p15:guide>
        <p15:guide id="9" pos="5832" userDrawn="1">
          <p15:clr>
            <a:srgbClr val="FBAE40"/>
          </p15:clr>
        </p15:guide>
        <p15:guide id="10" pos="6312"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Breaker Emerson Blu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6746467"/>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End Page">
    <p:bg>
      <p:bgPr>
        <a:solidFill>
          <a:schemeClr val="accent4"/>
        </a:solidFill>
        <a:effectLst/>
      </p:bgPr>
    </p:bg>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C1137A9F-DBCD-329A-BB33-79552010587B}"/>
              </a:ext>
            </a:extLst>
          </p:cNvPr>
          <p:cNvSpPr>
            <a:spLocks noGrp="1"/>
          </p:cNvSpPr>
          <p:nvPr>
            <p:ph type="body" sz="quarter" idx="13" hasCustomPrompt="1"/>
          </p:nvPr>
        </p:nvSpPr>
        <p:spPr>
          <a:xfrm>
            <a:off x="1042416" y="3840480"/>
            <a:ext cx="5522976" cy="1417320"/>
          </a:xfrm>
          <a:prstGeom prst="rect">
            <a:avLst/>
          </a:prstGeom>
        </p:spPr>
        <p:txBody>
          <a:bodyPr lIns="0" tIns="0" rIns="0" bIns="0" anchor="t">
            <a:noAutofit/>
          </a:bodyPr>
          <a:lstStyle>
            <a:lvl1pPr marL="0" indent="0">
              <a:lnSpc>
                <a:spcPts val="4000"/>
              </a:lnSpc>
              <a:spcBef>
                <a:spcPts val="0"/>
              </a:spcBef>
              <a:spcAft>
                <a:spcPts val="0"/>
              </a:spcAft>
              <a:buNone/>
              <a:defRPr sz="4000" b="0" i="0">
                <a:solidFill>
                  <a:schemeClr val="bg1"/>
                </a:solidFill>
                <a:latin typeface="Georgia" panose="02040502050405020303" pitchFamily="18" charset="0"/>
              </a:defRPr>
            </a:lvl1pPr>
          </a:lstStyle>
          <a:p>
            <a:pPr lvl="0"/>
            <a:r>
              <a:rPr lang="en-US" dirty="0"/>
              <a:t>This is the header of the page.</a:t>
            </a:r>
          </a:p>
        </p:txBody>
      </p:sp>
      <p:pic>
        <p:nvPicPr>
          <p:cNvPr id="3" name="Picture 2">
            <a:extLst>
              <a:ext uri="{FF2B5EF4-FFF2-40B4-BE49-F238E27FC236}">
                <a16:creationId xmlns:a16="http://schemas.microsoft.com/office/drawing/2014/main" id="{2121F0AA-6C71-6DF7-53FB-6D3118777454}"/>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960123" y="3173669"/>
            <a:ext cx="2285999" cy="208084"/>
          </a:xfrm>
          <a:prstGeom prst="rect">
            <a:avLst/>
          </a:prstGeom>
        </p:spPr>
      </p:pic>
    </p:spTree>
    <p:extLst>
      <p:ext uri="{BB962C8B-B14F-4D97-AF65-F5344CB8AC3E}">
        <p14:creationId xmlns:p14="http://schemas.microsoft.com/office/powerpoint/2010/main" val="1086232542"/>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 Column ">
    <p:spTree>
      <p:nvGrpSpPr>
        <p:cNvPr id="1" name=""/>
        <p:cNvGrpSpPr/>
        <p:nvPr/>
      </p:nvGrpSpPr>
      <p:grpSpPr>
        <a:xfrm>
          <a:off x="0" y="0"/>
          <a:ext cx="0" cy="0"/>
          <a:chOff x="0" y="0"/>
          <a:chExt cx="0" cy="0"/>
        </a:xfrm>
      </p:grpSpPr>
      <p:sp>
        <p:nvSpPr>
          <p:cNvPr id="8" name="Text Placeholder 7"/>
          <p:cNvSpPr>
            <a:spLocks noGrp="1"/>
          </p:cNvSpPr>
          <p:nvPr>
            <p:ph type="body" sz="quarter" idx="19"/>
          </p:nvPr>
        </p:nvSpPr>
        <p:spPr>
          <a:xfrm>
            <a:off x="503238" y="1597026"/>
            <a:ext cx="6629400" cy="56308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p:txBody>
          <a:bodyPr/>
          <a:lstStyle>
            <a:lvl1pPr>
              <a:defRPr/>
            </a:lvl1pPr>
          </a:lstStyle>
          <a:p>
            <a:r>
              <a:rPr lang="en-US"/>
              <a:t>Slide Titles Should Use Initial Caps </a:t>
            </a:r>
          </a:p>
        </p:txBody>
      </p:sp>
      <p:sp>
        <p:nvSpPr>
          <p:cNvPr id="14" name="Text Placeholder 7"/>
          <p:cNvSpPr>
            <a:spLocks noGrp="1"/>
          </p:cNvSpPr>
          <p:nvPr>
            <p:ph type="body" sz="quarter" idx="20"/>
          </p:nvPr>
        </p:nvSpPr>
        <p:spPr>
          <a:xfrm>
            <a:off x="7480301" y="1597026"/>
            <a:ext cx="6629400" cy="56308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8">
            <a:extLst>
              <a:ext uri="{FF2B5EF4-FFF2-40B4-BE49-F238E27FC236}">
                <a16:creationId xmlns:a16="http://schemas.microsoft.com/office/drawing/2014/main" id="{23796CC4-07CE-4141-BACA-5DAD66D8907E}"/>
              </a:ext>
            </a:extLst>
          </p:cNvPr>
          <p:cNvSpPr>
            <a:spLocks noGrp="1"/>
          </p:cNvSpPr>
          <p:nvPr>
            <p:ph type="body" sz="quarter" idx="17"/>
          </p:nvPr>
        </p:nvSpPr>
        <p:spPr>
          <a:xfrm>
            <a:off x="503239" y="7667162"/>
            <a:ext cx="8338186" cy="393700"/>
          </a:xfrm>
        </p:spPr>
        <p:txBody>
          <a:bodyPr tIns="0" bIns="0" anchor="b">
            <a:noAutofit/>
          </a:bodyPr>
          <a:lstStyle>
            <a:lvl1pPr marL="0" indent="0">
              <a:buNone/>
              <a:defRPr lang="en-US" sz="1000" kern="1200" dirty="0">
                <a:solidFill>
                  <a:schemeClr val="tx1"/>
                </a:solidFill>
                <a:latin typeface="+mn-lt"/>
                <a:ea typeface="+mn-ea"/>
                <a:cs typeface="+mn-cs"/>
              </a:defRPr>
            </a:lvl1pPr>
          </a:lstStyle>
          <a:p>
            <a:pPr marL="0" lvl="0" indent="0" algn="l" defTabSz="1463040" rtl="0" eaLnBrk="1" latinLnBrk="0" hangingPunct="1">
              <a:lnSpc>
                <a:spcPct val="100000"/>
              </a:lnSpc>
              <a:spcBef>
                <a:spcPts val="600"/>
              </a:spcBef>
              <a:spcAft>
                <a:spcPts val="600"/>
              </a:spcAft>
              <a:buClr>
                <a:schemeClr val="bg1">
                  <a:lumMod val="50000"/>
                </a:schemeClr>
              </a:buClr>
              <a:buFont typeface="Arial" panose="020B0604020202020204" pitchFamily="34" charset="0"/>
              <a:buNone/>
              <a:tabLst>
                <a:tab pos="225425" algn="l"/>
              </a:tabLst>
            </a:pPr>
            <a:r>
              <a:rPr lang="en-US"/>
              <a:t>Click to edit Master text styles</a:t>
            </a:r>
          </a:p>
        </p:txBody>
      </p:sp>
    </p:spTree>
    <p:extLst>
      <p:ext uri="{BB962C8B-B14F-4D97-AF65-F5344CB8AC3E}">
        <p14:creationId xmlns:p14="http://schemas.microsoft.com/office/powerpoint/2010/main" val="40126600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9AA96-9FE3-A210-7F9E-B34CB8E044C9}"/>
              </a:ext>
            </a:extLst>
          </p:cNvPr>
          <p:cNvSpPr>
            <a:spLocks noGrp="1"/>
          </p:cNvSpPr>
          <p:nvPr>
            <p:ph type="title"/>
          </p:nvPr>
        </p:nvSpPr>
        <p:spPr>
          <a:xfrm>
            <a:off x="763219" y="3807371"/>
            <a:ext cx="9250070" cy="614858"/>
          </a:xfrm>
          <a:prstGeom prst="rect">
            <a:avLst/>
          </a:prstGeom>
        </p:spPr>
        <p:txBody>
          <a:bodyPr>
            <a:noAutofit/>
          </a:bodyPr>
          <a:lstStyle>
            <a:lvl1pPr>
              <a:defRPr sz="4000"/>
            </a:lvl1pPr>
          </a:lstStyle>
          <a:p>
            <a:r>
              <a:rPr lang="en-US"/>
              <a:t>Click to edit Master title style</a:t>
            </a:r>
          </a:p>
        </p:txBody>
      </p:sp>
    </p:spTree>
    <p:extLst>
      <p:ext uri="{BB962C8B-B14F-4D97-AF65-F5344CB8AC3E}">
        <p14:creationId xmlns:p14="http://schemas.microsoft.com/office/powerpoint/2010/main" val="5572554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356C67E-545E-6E5B-026B-1BA17E37E5DA}"/>
              </a:ext>
            </a:extLst>
          </p:cNvPr>
          <p:cNvSpPr>
            <a:spLocks noGrp="1"/>
          </p:cNvSpPr>
          <p:nvPr>
            <p:ph type="title"/>
          </p:nvPr>
        </p:nvSpPr>
        <p:spPr>
          <a:xfrm>
            <a:off x="763219" y="3807371"/>
            <a:ext cx="9250070" cy="614858"/>
          </a:xfrm>
          <a:prstGeom prst="rect">
            <a:avLst/>
          </a:prstGeom>
        </p:spPr>
        <p:txBody>
          <a:bodyPr>
            <a:noAutofit/>
          </a:bodyPr>
          <a:lstStyle>
            <a:lvl1pPr>
              <a:defRPr sz="4000"/>
            </a:lvl1pPr>
          </a:lstStyle>
          <a:p>
            <a:r>
              <a:rPr lang="en-US"/>
              <a:t>Click to edit Master title style</a:t>
            </a:r>
          </a:p>
        </p:txBody>
      </p:sp>
    </p:spTree>
    <p:extLst>
      <p:ext uri="{BB962C8B-B14F-4D97-AF65-F5344CB8AC3E}">
        <p14:creationId xmlns:p14="http://schemas.microsoft.com/office/powerpoint/2010/main" val="33507150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3"/>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9FB389C-23B6-CD17-1DD1-6D32AD902AE3}"/>
              </a:ext>
            </a:extLst>
          </p:cNvPr>
          <p:cNvSpPr>
            <a:spLocks noGrp="1"/>
          </p:cNvSpPr>
          <p:nvPr>
            <p:ph type="title"/>
          </p:nvPr>
        </p:nvSpPr>
        <p:spPr>
          <a:xfrm>
            <a:off x="763219" y="3807371"/>
            <a:ext cx="9250070" cy="614858"/>
          </a:xfrm>
          <a:prstGeom prst="rect">
            <a:avLst/>
          </a:prstGeom>
        </p:spPr>
        <p:txBody>
          <a:bodyPr>
            <a:noAutofit/>
          </a:bodyPr>
          <a:lstStyle>
            <a:lvl1pPr>
              <a:defRPr sz="4000"/>
            </a:lvl1pPr>
          </a:lstStyle>
          <a:p>
            <a:r>
              <a:rPr lang="en-US"/>
              <a:t>Click to edit Master title style</a:t>
            </a:r>
          </a:p>
        </p:txBody>
      </p:sp>
    </p:spTree>
    <p:extLst>
      <p:ext uri="{BB962C8B-B14F-4D97-AF65-F5344CB8AC3E}">
        <p14:creationId xmlns:p14="http://schemas.microsoft.com/office/powerpoint/2010/main" val="28603327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accent4"/>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59D999F-5240-A607-76B9-EE9A3D5DA1E1}"/>
              </a:ext>
            </a:extLst>
          </p:cNvPr>
          <p:cNvSpPr>
            <a:spLocks noGrp="1"/>
          </p:cNvSpPr>
          <p:nvPr>
            <p:ph type="title"/>
          </p:nvPr>
        </p:nvSpPr>
        <p:spPr>
          <a:xfrm>
            <a:off x="763219" y="3807371"/>
            <a:ext cx="9250070" cy="614858"/>
          </a:xfrm>
          <a:prstGeom prst="rect">
            <a:avLst/>
          </a:prstGeom>
        </p:spPr>
        <p:txBody>
          <a:bodyPr>
            <a:noAutofit/>
          </a:bodyPr>
          <a:lstStyle>
            <a:lvl1pPr>
              <a:defRPr sz="4000"/>
            </a:lvl1pPr>
          </a:lstStyle>
          <a:p>
            <a:r>
              <a:rPr lang="en-US"/>
              <a:t>Click to edit Master title style</a:t>
            </a:r>
          </a:p>
        </p:txBody>
      </p:sp>
    </p:spTree>
    <p:extLst>
      <p:ext uri="{BB962C8B-B14F-4D97-AF65-F5344CB8AC3E}">
        <p14:creationId xmlns:p14="http://schemas.microsoft.com/office/powerpoint/2010/main" val="1751905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Column_Quote">
    <p:bg>
      <p:bgPr>
        <a:solidFill>
          <a:schemeClr val="accent4"/>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B8E7EA9D-01C4-EEC8-C28B-90F4F8D09103}"/>
              </a:ext>
            </a:extLst>
          </p:cNvPr>
          <p:cNvSpPr>
            <a:spLocks noGrp="1"/>
          </p:cNvSpPr>
          <p:nvPr>
            <p:ph type="body" sz="quarter" idx="14" hasCustomPrompt="1"/>
          </p:nvPr>
        </p:nvSpPr>
        <p:spPr>
          <a:xfrm>
            <a:off x="7696200" y="5466959"/>
            <a:ext cx="6172199" cy="756894"/>
          </a:xfrm>
          <a:prstGeom prst="rect">
            <a:avLst/>
          </a:prstGeom>
          <a:noFill/>
        </p:spPr>
        <p:txBody>
          <a:bodyPr lIns="0" tIns="0" rIns="0" bIns="0">
            <a:noAutofit/>
          </a:bodyPr>
          <a:lstStyle>
            <a:lvl1pPr marL="0" indent="0" algn="r">
              <a:lnSpc>
                <a:spcPct val="100000"/>
              </a:lnSpc>
              <a:spcBef>
                <a:spcPts val="0"/>
              </a:spcBef>
              <a:buNone/>
              <a:defRPr sz="2000" b="0" i="0">
                <a:solidFill>
                  <a:schemeClr val="bg1"/>
                </a:solidFill>
                <a:latin typeface="Arial" panose="020B0604020202020204" pitchFamily="34" charset="0"/>
                <a:cs typeface="Arial" panose="020B0604020202020204" pitchFamily="34" charset="0"/>
              </a:defRPr>
            </a:lvl1pPr>
          </a:lstStyle>
          <a:p>
            <a:pPr lvl="0"/>
            <a:r>
              <a:rPr lang="en-US" dirty="0"/>
              <a:t>Type name here</a:t>
            </a:r>
          </a:p>
          <a:p>
            <a:pPr lvl="0"/>
            <a:r>
              <a:rPr lang="en-US" dirty="0"/>
              <a:t>Type Source</a:t>
            </a:r>
          </a:p>
        </p:txBody>
      </p:sp>
      <p:sp>
        <p:nvSpPr>
          <p:cNvPr id="2" name="Text Placeholder 8">
            <a:extLst>
              <a:ext uri="{FF2B5EF4-FFF2-40B4-BE49-F238E27FC236}">
                <a16:creationId xmlns:a16="http://schemas.microsoft.com/office/drawing/2014/main" id="{C1137A9F-DBCD-329A-BB33-79552010587B}"/>
              </a:ext>
            </a:extLst>
          </p:cNvPr>
          <p:cNvSpPr>
            <a:spLocks noGrp="1"/>
          </p:cNvSpPr>
          <p:nvPr>
            <p:ph type="body" sz="quarter" idx="13" hasCustomPrompt="1"/>
          </p:nvPr>
        </p:nvSpPr>
        <p:spPr>
          <a:xfrm>
            <a:off x="762000" y="2654891"/>
            <a:ext cx="13106400" cy="2139530"/>
          </a:xfrm>
          <a:prstGeom prst="rect">
            <a:avLst/>
          </a:prstGeom>
        </p:spPr>
        <p:txBody>
          <a:bodyPr lIns="0" tIns="0" rIns="0" bIns="0" anchor="t">
            <a:noAutofit/>
          </a:bodyPr>
          <a:lstStyle>
            <a:lvl1pPr marL="0" indent="0">
              <a:lnSpc>
                <a:spcPts val="4400"/>
              </a:lnSpc>
              <a:spcBef>
                <a:spcPts val="0"/>
              </a:spcBef>
              <a:spcAft>
                <a:spcPts val="0"/>
              </a:spcAft>
              <a:buNone/>
              <a:defRPr sz="4000" b="0" i="0">
                <a:solidFill>
                  <a:schemeClr val="bg1"/>
                </a:solidFill>
                <a:latin typeface="Georgia" panose="02040502050405020303" pitchFamily="18" charset="0"/>
              </a:defRPr>
            </a:lvl1pPr>
          </a:lstStyle>
          <a:p>
            <a:pPr lvl="0"/>
            <a:r>
              <a:rPr lang="en-US" dirty="0"/>
              <a:t>”Add quote right in here.”</a:t>
            </a:r>
          </a:p>
        </p:txBody>
      </p:sp>
    </p:spTree>
    <p:extLst>
      <p:ext uri="{BB962C8B-B14F-4D97-AF65-F5344CB8AC3E}">
        <p14:creationId xmlns:p14="http://schemas.microsoft.com/office/powerpoint/2010/main" val="28993765"/>
      </p:ext>
    </p:extLst>
  </p:cSld>
  <p:clrMapOvr>
    <a:masterClrMapping/>
  </p:clrMapOvr>
  <p:extLst>
    <p:ext uri="{DCECCB84-F9BA-43D5-87BE-67443E8EF086}">
      <p15:sldGuideLst xmlns:p15="http://schemas.microsoft.com/office/powerpoint/2012/main">
        <p15:guide id="5" pos="8736"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tx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9F2FCBD-DD3B-92B2-265B-503A21DCDDAB}"/>
              </a:ext>
            </a:extLst>
          </p:cNvPr>
          <p:cNvSpPr>
            <a:spLocks noGrp="1"/>
          </p:cNvSpPr>
          <p:nvPr>
            <p:ph type="title"/>
          </p:nvPr>
        </p:nvSpPr>
        <p:spPr>
          <a:xfrm>
            <a:off x="763219" y="3807371"/>
            <a:ext cx="9250070" cy="614858"/>
          </a:xfrm>
          <a:prstGeom prst="rect">
            <a:avLst/>
          </a:prstGeom>
        </p:spPr>
        <p:txBody>
          <a:bodyPr>
            <a:noAutofit/>
          </a:bodyPr>
          <a:lstStyle>
            <a:lvl1pPr>
              <a:defRPr sz="4000"/>
            </a:lvl1pPr>
          </a:lstStyle>
          <a:p>
            <a:r>
              <a:rPr lang="en-US"/>
              <a:t>Click to edit Master title style</a:t>
            </a:r>
          </a:p>
        </p:txBody>
      </p:sp>
    </p:spTree>
    <p:extLst>
      <p:ext uri="{BB962C8B-B14F-4D97-AF65-F5344CB8AC3E}">
        <p14:creationId xmlns:p14="http://schemas.microsoft.com/office/powerpoint/2010/main" val="555293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accent5"/>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E000A7C-4B38-5192-05E9-C248EC647B22}"/>
              </a:ext>
            </a:extLst>
          </p:cNvPr>
          <p:cNvSpPr>
            <a:spLocks noGrp="1"/>
          </p:cNvSpPr>
          <p:nvPr>
            <p:ph type="title"/>
          </p:nvPr>
        </p:nvSpPr>
        <p:spPr>
          <a:xfrm>
            <a:off x="763219" y="3807371"/>
            <a:ext cx="9250070" cy="614858"/>
          </a:xfrm>
          <a:prstGeom prst="rect">
            <a:avLst/>
          </a:prstGeom>
        </p:spPr>
        <p:txBody>
          <a:bodyPr>
            <a:noAutofit/>
          </a:bodyPr>
          <a:lstStyle>
            <a:lvl1pPr>
              <a:defRPr sz="4000"/>
            </a:lvl1pPr>
          </a:lstStyle>
          <a:p>
            <a:r>
              <a:rPr lang="en-US"/>
              <a:t>Click to edit Master title style</a:t>
            </a:r>
          </a:p>
        </p:txBody>
      </p:sp>
    </p:spTree>
    <p:extLst>
      <p:ext uri="{BB962C8B-B14F-4D97-AF65-F5344CB8AC3E}">
        <p14:creationId xmlns:p14="http://schemas.microsoft.com/office/powerpoint/2010/main" val="32205501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chemeClr val="accent6"/>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A87A743-DC1B-68E9-E12A-4458F2092AAD}"/>
              </a:ext>
            </a:extLst>
          </p:cNvPr>
          <p:cNvSpPr>
            <a:spLocks noGrp="1"/>
          </p:cNvSpPr>
          <p:nvPr>
            <p:ph type="title"/>
          </p:nvPr>
        </p:nvSpPr>
        <p:spPr>
          <a:xfrm>
            <a:off x="763219" y="3807371"/>
            <a:ext cx="9250070" cy="614858"/>
          </a:xfrm>
          <a:prstGeom prst="rect">
            <a:avLst/>
          </a:prstGeom>
        </p:spPr>
        <p:txBody>
          <a:bodyPr>
            <a:noAutofit/>
          </a:bodyPr>
          <a:lstStyle>
            <a:lvl1pPr>
              <a:defRPr sz="4000"/>
            </a:lvl1pPr>
          </a:lstStyle>
          <a:p>
            <a:r>
              <a:rPr lang="en-US"/>
              <a:t>Click to edit Master title style</a:t>
            </a:r>
          </a:p>
        </p:txBody>
      </p:sp>
    </p:spTree>
    <p:extLst>
      <p:ext uri="{BB962C8B-B14F-4D97-AF65-F5344CB8AC3E}">
        <p14:creationId xmlns:p14="http://schemas.microsoft.com/office/powerpoint/2010/main" val="15248897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nstallation Instructions">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8D5EFBBB-ED29-0111-295D-615D1881B13A}"/>
              </a:ext>
            </a:extLst>
          </p:cNvPr>
          <p:cNvSpPr>
            <a:spLocks noGrp="1"/>
          </p:cNvSpPr>
          <p:nvPr>
            <p:ph type="body" sz="quarter" idx="15" hasCustomPrompt="1"/>
          </p:nvPr>
        </p:nvSpPr>
        <p:spPr>
          <a:xfrm>
            <a:off x="761998" y="3439485"/>
            <a:ext cx="5007035" cy="2978192"/>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dirty="0"/>
              <a:t>This is placeholder content for paragraph. Do not adjust width or spacing between columns that will lead to the page feeling tight and content less legible. </a:t>
            </a:r>
          </a:p>
        </p:txBody>
      </p:sp>
      <p:sp>
        <p:nvSpPr>
          <p:cNvPr id="5" name="Text Placeholder 10">
            <a:extLst>
              <a:ext uri="{FF2B5EF4-FFF2-40B4-BE49-F238E27FC236}">
                <a16:creationId xmlns:a16="http://schemas.microsoft.com/office/drawing/2014/main" id="{A4361F2C-A119-7315-CAF7-F8C91F21E874}"/>
              </a:ext>
            </a:extLst>
          </p:cNvPr>
          <p:cNvSpPr>
            <a:spLocks noGrp="1"/>
          </p:cNvSpPr>
          <p:nvPr>
            <p:ph type="body" sz="quarter" idx="19" hasCustomPrompt="1"/>
          </p:nvPr>
        </p:nvSpPr>
        <p:spPr>
          <a:xfrm>
            <a:off x="762000" y="2258365"/>
            <a:ext cx="3843581" cy="722387"/>
          </a:xfrm>
        </p:spPr>
        <p:txBody>
          <a:bodyPr lIns="0" tIns="0" rIns="0" bIns="0" anchor="b">
            <a:noAutofit/>
          </a:bodyPr>
          <a:lstStyle>
            <a:lvl1pPr marL="0" indent="0">
              <a:lnSpc>
                <a:spcPct val="10000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dirty="0"/>
              <a:t>This is what a two-line</a:t>
            </a:r>
            <a:br>
              <a:rPr lang="en-US" dirty="0"/>
            </a:br>
            <a:r>
              <a:rPr lang="en-US" dirty="0"/>
              <a:t>header looks like.</a:t>
            </a:r>
          </a:p>
        </p:txBody>
      </p:sp>
      <p:sp>
        <p:nvSpPr>
          <p:cNvPr id="13" name="Text Placeholder 8">
            <a:extLst>
              <a:ext uri="{FF2B5EF4-FFF2-40B4-BE49-F238E27FC236}">
                <a16:creationId xmlns:a16="http://schemas.microsoft.com/office/drawing/2014/main" id="{7876E533-3E78-950B-1383-0B85094B06FC}"/>
              </a:ext>
            </a:extLst>
          </p:cNvPr>
          <p:cNvSpPr>
            <a:spLocks noGrp="1"/>
          </p:cNvSpPr>
          <p:nvPr>
            <p:ph type="body" sz="quarter" idx="13" hasCustomPrompt="1"/>
          </p:nvPr>
        </p:nvSpPr>
        <p:spPr>
          <a:xfrm>
            <a:off x="548642" y="143130"/>
            <a:ext cx="13319758" cy="987552"/>
          </a:xfrm>
        </p:spPr>
        <p:txBody>
          <a:bodyPr lIns="0" tIns="0" rIns="0" bIns="0" anchor="b">
            <a:noAutofit/>
          </a:bodyPr>
          <a:lstStyle>
            <a:lvl1pPr marL="0" indent="0">
              <a:lnSpc>
                <a:spcPts val="4000"/>
              </a:lnSpc>
              <a:spcBef>
                <a:spcPts val="0"/>
              </a:spcBef>
              <a:buNone/>
              <a:defRPr sz="4000" b="0" i="0">
                <a:solidFill>
                  <a:schemeClr val="accent1"/>
                </a:solidFill>
                <a:latin typeface="Georgia" panose="02040502050405020303" pitchFamily="18" charset="0"/>
              </a:defRPr>
            </a:lvl1pPr>
          </a:lstStyle>
          <a:p>
            <a:pPr lvl="0"/>
            <a:r>
              <a:rPr lang="en-US" dirty="0"/>
              <a:t>Installation Instructions</a:t>
            </a:r>
          </a:p>
        </p:txBody>
      </p:sp>
      <p:sp>
        <p:nvSpPr>
          <p:cNvPr id="14" name="Text Placeholder 10">
            <a:extLst>
              <a:ext uri="{FF2B5EF4-FFF2-40B4-BE49-F238E27FC236}">
                <a16:creationId xmlns:a16="http://schemas.microsoft.com/office/drawing/2014/main" id="{5568E48F-1685-F1DF-7B66-5B27D2AA9DEF}"/>
              </a:ext>
            </a:extLst>
          </p:cNvPr>
          <p:cNvSpPr>
            <a:spLocks noGrp="1"/>
          </p:cNvSpPr>
          <p:nvPr>
            <p:ph type="body" sz="quarter" idx="14" hasCustomPrompt="1"/>
          </p:nvPr>
        </p:nvSpPr>
        <p:spPr>
          <a:xfrm>
            <a:off x="548640" y="1238030"/>
            <a:ext cx="13319760" cy="407950"/>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8" name="Slide Number Placeholder 5">
            <a:extLst>
              <a:ext uri="{FF2B5EF4-FFF2-40B4-BE49-F238E27FC236}">
                <a16:creationId xmlns:a16="http://schemas.microsoft.com/office/drawing/2014/main" id="{47F29D3C-2213-3E6A-B2DC-95486AB8BAE3}"/>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bg1">
                    <a:lumMod val="75000"/>
                  </a:schemeClr>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
        <p:nvSpPr>
          <p:cNvPr id="7" name="Table Placeholder 6">
            <a:extLst>
              <a:ext uri="{FF2B5EF4-FFF2-40B4-BE49-F238E27FC236}">
                <a16:creationId xmlns:a16="http://schemas.microsoft.com/office/drawing/2014/main" id="{3A327189-79E0-1070-D706-153CD74A24CC}"/>
              </a:ext>
            </a:extLst>
          </p:cNvPr>
          <p:cNvSpPr>
            <a:spLocks noGrp="1"/>
          </p:cNvSpPr>
          <p:nvPr>
            <p:ph type="tbl" sz="quarter" idx="21"/>
          </p:nvPr>
        </p:nvSpPr>
        <p:spPr>
          <a:xfrm>
            <a:off x="7696200" y="2540023"/>
            <a:ext cx="6172200" cy="4451549"/>
          </a:xfrm>
          <a:prstGeom prst="rect">
            <a:avLst/>
          </a:prstGeom>
        </p:spPr>
        <p:txBody>
          <a:bodyPr/>
          <a:lstStyle>
            <a:lvl1pPr marL="0" indent="0">
              <a:buNone/>
              <a:defRPr b="0" i="0">
                <a:latin typeface="Arial" panose="020B0604020202020204" pitchFamily="34" charset="0"/>
              </a:defRPr>
            </a:lvl1pPr>
          </a:lstStyle>
          <a:p>
            <a:endParaRPr lang="en-US"/>
          </a:p>
        </p:txBody>
      </p:sp>
      <p:cxnSp>
        <p:nvCxnSpPr>
          <p:cNvPr id="9" name="Straight Connector 8">
            <a:extLst>
              <a:ext uri="{FF2B5EF4-FFF2-40B4-BE49-F238E27FC236}">
                <a16:creationId xmlns:a16="http://schemas.microsoft.com/office/drawing/2014/main" id="{03D74D72-A4FC-4CB0-AE20-D9A3ECC8C81B}"/>
              </a:ext>
            </a:extLst>
          </p:cNvPr>
          <p:cNvCxnSpPr>
            <a:cxnSpLocks/>
          </p:cNvCxnSpPr>
          <p:nvPr userDrawn="1"/>
        </p:nvCxnSpPr>
        <p:spPr>
          <a:xfrm>
            <a:off x="749860" y="3210115"/>
            <a:ext cx="4880890"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id="{4D68C252-AD04-E795-C116-9AC54F8AB04A}"/>
              </a:ext>
            </a:extLst>
          </p:cNvPr>
          <p:cNvSpPr/>
          <p:nvPr userDrawn="1"/>
        </p:nvSpPr>
        <p:spPr>
          <a:xfrm>
            <a:off x="0" y="0"/>
            <a:ext cx="299258" cy="82296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Tree>
    <p:extLst>
      <p:ext uri="{BB962C8B-B14F-4D97-AF65-F5344CB8AC3E}">
        <p14:creationId xmlns:p14="http://schemas.microsoft.com/office/powerpoint/2010/main" val="702186152"/>
      </p:ext>
    </p:extLst>
  </p:cSld>
  <p:clrMapOvr>
    <a:masterClrMapping/>
  </p:clrMapOvr>
  <p:extLst>
    <p:ext uri="{DCECCB84-F9BA-43D5-87BE-67443E8EF086}">
      <p15:sldGuideLst xmlns:p15="http://schemas.microsoft.com/office/powerpoint/2012/main">
        <p15:guide id="1" orient="horz" pos="864">
          <p15:clr>
            <a:srgbClr val="FBAE40"/>
          </p15:clr>
        </p15:guide>
        <p15:guide id="2" pos="480">
          <p15:clr>
            <a:srgbClr val="FBAE40"/>
          </p15:clr>
        </p15:guide>
        <p15:guide id="3" pos="8736">
          <p15:clr>
            <a:srgbClr val="FBAE40"/>
          </p15:clr>
        </p15:guide>
        <p15:guide id="6" orient="horz" pos="922">
          <p15:clr>
            <a:srgbClr val="FBAE40"/>
          </p15:clr>
        </p15:guide>
        <p15:guide id="7" pos="2904">
          <p15:clr>
            <a:srgbClr val="FBAE40"/>
          </p15:clr>
        </p15:guide>
        <p15:guide id="8" pos="3384">
          <p15:clr>
            <a:srgbClr val="FBAE40"/>
          </p15:clr>
        </p15:guide>
        <p15:guide id="9" pos="5832">
          <p15:clr>
            <a:srgbClr val="FBAE40"/>
          </p15:clr>
        </p15:guide>
        <p15:guide id="10" pos="6312">
          <p15:clr>
            <a:srgbClr val="FBAE40"/>
          </p15:clr>
        </p15:guide>
        <p15:guide id="11" orient="horz" pos="4704">
          <p15:clr>
            <a:srgbClr val="FBAE40"/>
          </p15:clr>
        </p15:guide>
        <p15:guide id="12" orient="horz" pos="66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ngle Content_w_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90EFD-DA55-ED3C-5074-6141F6478A0F}"/>
              </a:ext>
            </a:extLst>
          </p:cNvPr>
          <p:cNvSpPr>
            <a:spLocks noGrp="1"/>
          </p:cNvSpPr>
          <p:nvPr>
            <p:ph type="title"/>
          </p:nvPr>
        </p:nvSpPr>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dirty="0"/>
              <a:t>Click to edit Master title style</a:t>
            </a:r>
          </a:p>
        </p:txBody>
      </p:sp>
      <p:sp>
        <p:nvSpPr>
          <p:cNvPr id="4" name="Content Placeholder 3">
            <a:extLst>
              <a:ext uri="{FF2B5EF4-FFF2-40B4-BE49-F238E27FC236}">
                <a16:creationId xmlns:a16="http://schemas.microsoft.com/office/drawing/2014/main" id="{6485CF39-7F27-86A1-E740-43292FD79A92}"/>
              </a:ext>
            </a:extLst>
          </p:cNvPr>
          <p:cNvSpPr>
            <a:spLocks noGrp="1"/>
          </p:cNvSpPr>
          <p:nvPr>
            <p:ph sz="quarter" idx="10"/>
          </p:nvPr>
        </p:nvSpPr>
        <p:spPr>
          <a:xfrm>
            <a:off x="762000" y="2324100"/>
            <a:ext cx="13106400" cy="4572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a:extLst>
              <a:ext uri="{FF2B5EF4-FFF2-40B4-BE49-F238E27FC236}">
                <a16:creationId xmlns:a16="http://schemas.microsoft.com/office/drawing/2014/main" id="{4D33129D-678A-CBEE-187D-524EB2149929}"/>
              </a:ext>
            </a:extLst>
          </p:cNvPr>
          <p:cNvSpPr>
            <a:spLocks noGrp="1"/>
          </p:cNvSpPr>
          <p:nvPr>
            <p:ph type="body" sz="quarter" idx="11" hasCustomPrompt="1"/>
          </p:nvPr>
        </p:nvSpPr>
        <p:spPr>
          <a:xfrm>
            <a:off x="548640" y="1335024"/>
            <a:ext cx="13322300" cy="457200"/>
          </a:xfrm>
        </p:spPr>
        <p:txBody>
          <a:bodyPr/>
          <a:lstStyle>
            <a:lvl1pPr marL="0" indent="0">
              <a:buFontTx/>
              <a:buNone/>
              <a:defRPr sz="1600" b="0">
                <a:solidFill>
                  <a:schemeClr val="tx1"/>
                </a:solidFill>
              </a:defRPr>
            </a:lvl1pPr>
          </a:lstStyle>
          <a:p>
            <a:pPr lvl="0"/>
            <a:r>
              <a:rPr lang="en-US" dirty="0"/>
              <a:t>Click to edit Subtitle</a:t>
            </a:r>
          </a:p>
        </p:txBody>
      </p:sp>
      <p:sp>
        <p:nvSpPr>
          <p:cNvPr id="3" name="Slide Number Placeholder 5">
            <a:extLst>
              <a:ext uri="{FF2B5EF4-FFF2-40B4-BE49-F238E27FC236}">
                <a16:creationId xmlns:a16="http://schemas.microsoft.com/office/drawing/2014/main" id="{B4D083AD-5A9D-7119-B10C-42F614173B44}"/>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sp>
        <p:nvSpPr>
          <p:cNvPr id="8" name="Text Placeholder 7">
            <a:extLst>
              <a:ext uri="{FF2B5EF4-FFF2-40B4-BE49-F238E27FC236}">
                <a16:creationId xmlns:a16="http://schemas.microsoft.com/office/drawing/2014/main" id="{ED66CFE9-E719-12E7-22C3-9D1BE254EADC}"/>
              </a:ext>
            </a:extLst>
          </p:cNvPr>
          <p:cNvSpPr>
            <a:spLocks noGrp="1"/>
          </p:cNvSpPr>
          <p:nvPr>
            <p:ph type="body" sz="quarter" idx="17" hasCustomPrompt="1"/>
          </p:nvPr>
        </p:nvSpPr>
        <p:spPr>
          <a:xfrm>
            <a:off x="762000" y="7178040"/>
            <a:ext cx="9236075" cy="365760"/>
          </a:xfrm>
        </p:spPr>
        <p:txBody>
          <a:bodyPr anchor="b" anchorCtr="0"/>
          <a:lstStyle>
            <a:lvl1pPr>
              <a:lnSpc>
                <a:spcPct val="100000"/>
              </a:lnSpc>
              <a:spcBef>
                <a:spcPts val="0"/>
              </a:spcBef>
              <a:defRPr sz="1200" b="0">
                <a:solidFill>
                  <a:schemeClr val="bg1">
                    <a:lumMod val="50000"/>
                  </a:schemeClr>
                </a:solidFill>
              </a:defRPr>
            </a:lvl1pPr>
          </a:lstStyle>
          <a:p>
            <a:pPr lvl="0"/>
            <a:r>
              <a:rPr lang="en-US" dirty="0"/>
              <a:t>* Add asterisk copy here</a:t>
            </a:r>
            <a:br>
              <a:rPr lang="en-US" dirty="0"/>
            </a:br>
            <a:r>
              <a:rPr lang="en-US" dirty="0"/>
              <a:t>** Add double asterisk copy here</a:t>
            </a:r>
          </a:p>
        </p:txBody>
      </p:sp>
    </p:spTree>
    <p:extLst>
      <p:ext uri="{BB962C8B-B14F-4D97-AF65-F5344CB8AC3E}">
        <p14:creationId xmlns:p14="http://schemas.microsoft.com/office/powerpoint/2010/main" val="2696273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Only">
    <p:bg>
      <p:bgPr>
        <a:solidFill>
          <a:schemeClr val="bg1"/>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BDD51B3E-E2DC-B6C8-1FFF-BA4B45880842}"/>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sp>
        <p:nvSpPr>
          <p:cNvPr id="2" name="Title 1">
            <a:extLst>
              <a:ext uri="{FF2B5EF4-FFF2-40B4-BE49-F238E27FC236}">
                <a16:creationId xmlns:a16="http://schemas.microsoft.com/office/drawing/2014/main" id="{3E606BFE-2094-831D-8BE5-95B1B765894D}"/>
              </a:ext>
            </a:extLst>
          </p:cNvPr>
          <p:cNvSpPr>
            <a:spLocks noGrp="1"/>
          </p:cNvSpPr>
          <p:nvPr>
            <p:ph type="title"/>
          </p:nvPr>
        </p:nvSpPr>
        <p:spPr>
          <a:xfrm>
            <a:off x="548640" y="274320"/>
            <a:ext cx="13322808" cy="987552"/>
          </a:xfr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dirty="0"/>
              <a:t>Click to edit Master title style</a:t>
            </a:r>
          </a:p>
        </p:txBody>
      </p:sp>
      <p:sp>
        <p:nvSpPr>
          <p:cNvPr id="4" name="Text Placeholder 6">
            <a:extLst>
              <a:ext uri="{FF2B5EF4-FFF2-40B4-BE49-F238E27FC236}">
                <a16:creationId xmlns:a16="http://schemas.microsoft.com/office/drawing/2014/main" id="{A9BCDAFA-56B5-4C1B-4F0D-BA550A9F384E}"/>
              </a:ext>
            </a:extLst>
          </p:cNvPr>
          <p:cNvSpPr>
            <a:spLocks noGrp="1"/>
          </p:cNvSpPr>
          <p:nvPr>
            <p:ph type="body" sz="quarter" idx="11" hasCustomPrompt="1"/>
          </p:nvPr>
        </p:nvSpPr>
        <p:spPr>
          <a:xfrm>
            <a:off x="548640" y="1335024"/>
            <a:ext cx="13322300" cy="457200"/>
          </a:xfrm>
        </p:spPr>
        <p:txBody>
          <a:bodyPr/>
          <a:lstStyle>
            <a:lvl1pPr marL="0" indent="0">
              <a:buFontTx/>
              <a:buNone/>
              <a:defRPr sz="1600" b="0">
                <a:solidFill>
                  <a:schemeClr val="tx1"/>
                </a:solidFill>
              </a:defRPr>
            </a:lvl1pPr>
          </a:lstStyle>
          <a:p>
            <a:pPr lvl="0"/>
            <a:r>
              <a:rPr lang="en-US" dirty="0"/>
              <a:t>Click to edit Subtitle</a:t>
            </a:r>
          </a:p>
        </p:txBody>
      </p:sp>
      <p:sp>
        <p:nvSpPr>
          <p:cNvPr id="3" name="Text Placeholder 7">
            <a:extLst>
              <a:ext uri="{FF2B5EF4-FFF2-40B4-BE49-F238E27FC236}">
                <a16:creationId xmlns:a16="http://schemas.microsoft.com/office/drawing/2014/main" id="{FEA7BCB4-1C5A-C499-7A4A-EA89AE06569B}"/>
              </a:ext>
            </a:extLst>
          </p:cNvPr>
          <p:cNvSpPr>
            <a:spLocks noGrp="1"/>
          </p:cNvSpPr>
          <p:nvPr>
            <p:ph type="body" sz="quarter" idx="17" hasCustomPrompt="1"/>
          </p:nvPr>
        </p:nvSpPr>
        <p:spPr>
          <a:xfrm>
            <a:off x="762000" y="7178040"/>
            <a:ext cx="9236075" cy="365760"/>
          </a:xfrm>
        </p:spPr>
        <p:txBody>
          <a:bodyPr anchor="b" anchorCtr="0"/>
          <a:lstStyle>
            <a:lvl1pPr>
              <a:lnSpc>
                <a:spcPct val="100000"/>
              </a:lnSpc>
              <a:spcBef>
                <a:spcPts val="0"/>
              </a:spcBef>
              <a:defRPr sz="1200" b="0">
                <a:solidFill>
                  <a:schemeClr val="bg1">
                    <a:lumMod val="50000"/>
                  </a:schemeClr>
                </a:solidFill>
              </a:defRPr>
            </a:lvl1pPr>
          </a:lstStyle>
          <a:p>
            <a:pPr lvl="0"/>
            <a:r>
              <a:rPr lang="en-US" dirty="0"/>
              <a:t>* Add asterisk copy here</a:t>
            </a:r>
            <a:br>
              <a:rPr lang="en-US" dirty="0"/>
            </a:br>
            <a:r>
              <a:rPr lang="en-US" dirty="0"/>
              <a:t>** Add double asterisk copy here</a:t>
            </a:r>
          </a:p>
        </p:txBody>
      </p:sp>
    </p:spTree>
    <p:extLst>
      <p:ext uri="{BB962C8B-B14F-4D97-AF65-F5344CB8AC3E}">
        <p14:creationId xmlns:p14="http://schemas.microsoft.com/office/powerpoint/2010/main" val="2521625209"/>
      </p:ext>
    </p:extLst>
  </p:cSld>
  <p:clrMapOvr>
    <a:masterClrMapping/>
  </p:clrMapOvr>
  <p:extLst>
    <p:ext uri="{DCECCB84-F9BA-43D5-87BE-67443E8EF086}">
      <p15:sldGuideLst xmlns:p15="http://schemas.microsoft.com/office/powerpoint/2012/main">
        <p15:guide id="2" pos="873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Column_Text">
    <p:bg>
      <p:bgPr>
        <a:solidFill>
          <a:schemeClr val="bg1"/>
        </a:solidFill>
        <a:effectLst/>
      </p:bgPr>
    </p:bg>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6777DEB-DCE0-0F3F-A61D-C2C0780B10F5}"/>
              </a:ext>
            </a:extLst>
          </p:cNvPr>
          <p:cNvSpPr>
            <a:spLocks noGrp="1"/>
          </p:cNvSpPr>
          <p:nvPr>
            <p:ph sz="quarter" idx="20"/>
          </p:nvPr>
        </p:nvSpPr>
        <p:spPr>
          <a:xfrm>
            <a:off x="758952" y="2328864"/>
            <a:ext cx="6208776" cy="4572000"/>
          </a:xfrm>
        </p:spPr>
        <p:txBody>
          <a:bodyPr/>
          <a:lstStyle>
            <a:lvl4pPr>
              <a:spcBef>
                <a:spcPts val="0"/>
              </a:spcBef>
              <a:spcAft>
                <a:spcPts val="600"/>
              </a:spcAf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6">
            <a:extLst>
              <a:ext uri="{FF2B5EF4-FFF2-40B4-BE49-F238E27FC236}">
                <a16:creationId xmlns:a16="http://schemas.microsoft.com/office/drawing/2014/main" id="{67979F9A-5738-34F8-20A9-3CF90A164661}"/>
              </a:ext>
            </a:extLst>
          </p:cNvPr>
          <p:cNvSpPr>
            <a:spLocks noGrp="1"/>
          </p:cNvSpPr>
          <p:nvPr>
            <p:ph sz="quarter" idx="21"/>
          </p:nvPr>
        </p:nvSpPr>
        <p:spPr>
          <a:xfrm>
            <a:off x="7658102" y="2328864"/>
            <a:ext cx="6208776" cy="4572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D709A39B-5A53-EF6B-5312-817E37595A72}"/>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sp>
        <p:nvSpPr>
          <p:cNvPr id="13" name="Text Placeholder 7">
            <a:extLst>
              <a:ext uri="{FF2B5EF4-FFF2-40B4-BE49-F238E27FC236}">
                <a16:creationId xmlns:a16="http://schemas.microsoft.com/office/drawing/2014/main" id="{28B6BC51-C849-D7F9-A80F-637EB6B3A956}"/>
              </a:ext>
            </a:extLst>
          </p:cNvPr>
          <p:cNvSpPr>
            <a:spLocks noGrp="1"/>
          </p:cNvSpPr>
          <p:nvPr>
            <p:ph type="body" sz="quarter" idx="17" hasCustomPrompt="1"/>
          </p:nvPr>
        </p:nvSpPr>
        <p:spPr>
          <a:xfrm>
            <a:off x="762000" y="7178040"/>
            <a:ext cx="6208776" cy="365760"/>
          </a:xfrm>
        </p:spPr>
        <p:txBody>
          <a:bodyPr anchor="b" anchorCtr="0"/>
          <a:lstStyle>
            <a:lvl1pPr>
              <a:lnSpc>
                <a:spcPct val="100000"/>
              </a:lnSpc>
              <a:spcBef>
                <a:spcPts val="0"/>
              </a:spcBef>
              <a:defRPr sz="1200" b="0">
                <a:solidFill>
                  <a:schemeClr val="bg1">
                    <a:lumMod val="50000"/>
                  </a:schemeClr>
                </a:solidFill>
              </a:defRPr>
            </a:lvl1pPr>
          </a:lstStyle>
          <a:p>
            <a:pPr lvl="0"/>
            <a:r>
              <a:rPr lang="en-US" dirty="0"/>
              <a:t>* Add asterisk copy here</a:t>
            </a:r>
            <a:br>
              <a:rPr lang="en-US" dirty="0"/>
            </a:br>
            <a:r>
              <a:rPr lang="en-US" dirty="0"/>
              <a:t>** Add double asterisk copy here</a:t>
            </a:r>
          </a:p>
        </p:txBody>
      </p:sp>
      <p:sp>
        <p:nvSpPr>
          <p:cNvPr id="14" name="Text Placeholder 7">
            <a:extLst>
              <a:ext uri="{FF2B5EF4-FFF2-40B4-BE49-F238E27FC236}">
                <a16:creationId xmlns:a16="http://schemas.microsoft.com/office/drawing/2014/main" id="{C82017E8-8A70-E586-6B8F-284CF945F1C0}"/>
              </a:ext>
            </a:extLst>
          </p:cNvPr>
          <p:cNvSpPr>
            <a:spLocks noGrp="1"/>
          </p:cNvSpPr>
          <p:nvPr>
            <p:ph type="body" sz="quarter" idx="22" hasCustomPrompt="1"/>
          </p:nvPr>
        </p:nvSpPr>
        <p:spPr>
          <a:xfrm>
            <a:off x="7662672" y="7178040"/>
            <a:ext cx="6208776" cy="365760"/>
          </a:xfrm>
        </p:spPr>
        <p:txBody>
          <a:bodyPr anchor="b" anchorCtr="0"/>
          <a:lstStyle>
            <a:lvl1pPr>
              <a:lnSpc>
                <a:spcPts val="900"/>
              </a:lnSpc>
              <a:spcBef>
                <a:spcPts val="0"/>
              </a:spcBef>
              <a:defRPr lang="en-US" sz="1200" b="0" i="0" kern="1200" dirty="0">
                <a:solidFill>
                  <a:schemeClr val="bg1">
                    <a:lumMod val="50000"/>
                  </a:schemeClr>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 Add asterisk copy here</a:t>
            </a:r>
            <a:br>
              <a:rPr lang="en-US" dirty="0"/>
            </a:br>
            <a:r>
              <a:rPr lang="en-US" dirty="0"/>
              <a:t>** Add double asterisk copy here</a:t>
            </a:r>
          </a:p>
        </p:txBody>
      </p:sp>
      <p:sp>
        <p:nvSpPr>
          <p:cNvPr id="2" name="Title 1">
            <a:extLst>
              <a:ext uri="{FF2B5EF4-FFF2-40B4-BE49-F238E27FC236}">
                <a16:creationId xmlns:a16="http://schemas.microsoft.com/office/drawing/2014/main" id="{66869409-1B86-299E-AD42-B5DF5020EC00}"/>
              </a:ext>
            </a:extLst>
          </p:cNvPr>
          <p:cNvSpPr>
            <a:spLocks noGrp="1"/>
          </p:cNvSpPr>
          <p:nvPr>
            <p:ph type="title"/>
          </p:nvPr>
        </p:nvSpPr>
        <p:spPr>
          <a:xfrm>
            <a:off x="548640" y="274320"/>
            <a:ext cx="13322808" cy="987552"/>
          </a:xfr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dirty="0"/>
              <a:t>Click to edit Master title style</a:t>
            </a:r>
          </a:p>
        </p:txBody>
      </p:sp>
      <p:sp>
        <p:nvSpPr>
          <p:cNvPr id="5" name="Text Placeholder 6">
            <a:extLst>
              <a:ext uri="{FF2B5EF4-FFF2-40B4-BE49-F238E27FC236}">
                <a16:creationId xmlns:a16="http://schemas.microsoft.com/office/drawing/2014/main" id="{74DC7FF4-EE18-C1FC-7D85-E4CD0D411ABE}"/>
              </a:ext>
            </a:extLst>
          </p:cNvPr>
          <p:cNvSpPr>
            <a:spLocks noGrp="1"/>
          </p:cNvSpPr>
          <p:nvPr>
            <p:ph type="body" sz="quarter" idx="11" hasCustomPrompt="1"/>
          </p:nvPr>
        </p:nvSpPr>
        <p:spPr>
          <a:xfrm>
            <a:off x="548640" y="1335024"/>
            <a:ext cx="13322300" cy="457200"/>
          </a:xfrm>
        </p:spPr>
        <p:txBody>
          <a:bodyPr/>
          <a:lstStyle>
            <a:lvl1pPr marL="0" indent="0">
              <a:buFontTx/>
              <a:buNone/>
              <a:defRPr sz="1600" b="0">
                <a:solidFill>
                  <a:schemeClr val="tx1"/>
                </a:solidFill>
              </a:defRPr>
            </a:lvl1pPr>
          </a:lstStyle>
          <a:p>
            <a:pPr lvl="0"/>
            <a:r>
              <a:rPr lang="en-US" dirty="0"/>
              <a:t>Click to edit Subtitle</a:t>
            </a:r>
          </a:p>
        </p:txBody>
      </p:sp>
    </p:spTree>
    <p:extLst>
      <p:ext uri="{BB962C8B-B14F-4D97-AF65-F5344CB8AC3E}">
        <p14:creationId xmlns:p14="http://schemas.microsoft.com/office/powerpoint/2010/main" val="1013937207"/>
      </p:ext>
    </p:extLst>
  </p:cSld>
  <p:clrMapOvr>
    <a:masterClrMapping/>
  </p:clrMapOvr>
  <p:extLst>
    <p:ext uri="{DCECCB84-F9BA-43D5-87BE-67443E8EF086}">
      <p15:sldGuideLst xmlns:p15="http://schemas.microsoft.com/office/powerpoint/2012/main">
        <p15:guide id="3" pos="873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Column_Text_Content">
    <p:bg>
      <p:bgPr>
        <a:solidFill>
          <a:schemeClr val="bg1"/>
        </a:solidFill>
        <a:effectLst/>
      </p:bgPr>
    </p:bg>
    <p:spTree>
      <p:nvGrpSpPr>
        <p:cNvPr id="1" name=""/>
        <p:cNvGrpSpPr/>
        <p:nvPr/>
      </p:nvGrpSpPr>
      <p:grpSpPr>
        <a:xfrm>
          <a:off x="0" y="0"/>
          <a:ext cx="0" cy="0"/>
          <a:chOff x="0" y="0"/>
          <a:chExt cx="0" cy="0"/>
        </a:xfrm>
      </p:grpSpPr>
      <p:sp>
        <p:nvSpPr>
          <p:cNvPr id="15" name="Content Placeholder 13">
            <a:extLst>
              <a:ext uri="{FF2B5EF4-FFF2-40B4-BE49-F238E27FC236}">
                <a16:creationId xmlns:a16="http://schemas.microsoft.com/office/drawing/2014/main" id="{E40AC81E-C8ED-1249-0E4A-BB7758EF6D5D}"/>
              </a:ext>
            </a:extLst>
          </p:cNvPr>
          <p:cNvSpPr>
            <a:spLocks noGrp="1"/>
          </p:cNvSpPr>
          <p:nvPr>
            <p:ph sz="quarter" idx="22" hasCustomPrompt="1"/>
          </p:nvPr>
        </p:nvSpPr>
        <p:spPr>
          <a:xfrm>
            <a:off x="7662672" y="1753328"/>
            <a:ext cx="6208776" cy="5790472"/>
          </a:xfrm>
          <a:prstGeom prst="rect">
            <a:avLst/>
          </a:prstGeom>
        </p:spPr>
        <p:txBody>
          <a:bodyPr>
            <a:normAutofit/>
          </a:bodyPr>
          <a:lstStyle>
            <a:lvl1pPr marL="0" indent="0">
              <a:buNone/>
              <a:defRPr sz="1440"/>
            </a:lvl1pPr>
            <a:lvl2pPr marL="142862" indent="0">
              <a:buNone/>
              <a:defRPr sz="1440"/>
            </a:lvl2pPr>
            <a:lvl3pPr marL="278108" indent="0">
              <a:buNone/>
              <a:defRPr sz="1440"/>
            </a:lvl3pPr>
            <a:lvl4pPr marL="413352" indent="0">
              <a:buNone/>
              <a:defRPr sz="1440"/>
            </a:lvl4pPr>
            <a:lvl5pPr marL="558120" indent="0">
              <a:buNone/>
              <a:defRPr sz="1440"/>
            </a:lvl5pPr>
          </a:lstStyle>
          <a:p>
            <a:pPr lvl="0"/>
            <a:r>
              <a:rPr lang="en-US" dirty="0"/>
              <a:t>Add Chart, Table, or Image</a:t>
            </a:r>
          </a:p>
        </p:txBody>
      </p:sp>
      <p:sp>
        <p:nvSpPr>
          <p:cNvPr id="9" name="Content Placeholder 6">
            <a:extLst>
              <a:ext uri="{FF2B5EF4-FFF2-40B4-BE49-F238E27FC236}">
                <a16:creationId xmlns:a16="http://schemas.microsoft.com/office/drawing/2014/main" id="{89AD174C-AE85-0775-2F82-6B38C551500D}"/>
              </a:ext>
            </a:extLst>
          </p:cNvPr>
          <p:cNvSpPr>
            <a:spLocks noGrp="1"/>
          </p:cNvSpPr>
          <p:nvPr>
            <p:ph sz="quarter" idx="20"/>
          </p:nvPr>
        </p:nvSpPr>
        <p:spPr>
          <a:xfrm>
            <a:off x="758952" y="2328864"/>
            <a:ext cx="6208776" cy="4572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9C54E4B1-1756-E356-AF6F-3451E941D5D5}"/>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sp>
        <p:nvSpPr>
          <p:cNvPr id="3" name="Title 1">
            <a:extLst>
              <a:ext uri="{FF2B5EF4-FFF2-40B4-BE49-F238E27FC236}">
                <a16:creationId xmlns:a16="http://schemas.microsoft.com/office/drawing/2014/main" id="{CA05C669-4C9B-3051-A834-F4A75F3CD375}"/>
              </a:ext>
            </a:extLst>
          </p:cNvPr>
          <p:cNvSpPr>
            <a:spLocks noGrp="1"/>
          </p:cNvSpPr>
          <p:nvPr>
            <p:ph type="title"/>
          </p:nvPr>
        </p:nvSpPr>
        <p:spPr>
          <a:xfrm>
            <a:off x="548640" y="274320"/>
            <a:ext cx="13322808" cy="987552"/>
          </a:xfr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dirty="0"/>
              <a:t>Click to edit Master title style</a:t>
            </a:r>
          </a:p>
        </p:txBody>
      </p:sp>
      <p:sp>
        <p:nvSpPr>
          <p:cNvPr id="7" name="Text Placeholder 6">
            <a:extLst>
              <a:ext uri="{FF2B5EF4-FFF2-40B4-BE49-F238E27FC236}">
                <a16:creationId xmlns:a16="http://schemas.microsoft.com/office/drawing/2014/main" id="{C90069C6-6AA9-7BC2-388B-012F9E9C693A}"/>
              </a:ext>
            </a:extLst>
          </p:cNvPr>
          <p:cNvSpPr>
            <a:spLocks noGrp="1"/>
          </p:cNvSpPr>
          <p:nvPr>
            <p:ph type="body" sz="quarter" idx="11" hasCustomPrompt="1"/>
          </p:nvPr>
        </p:nvSpPr>
        <p:spPr>
          <a:xfrm>
            <a:off x="548640" y="1335024"/>
            <a:ext cx="13322300" cy="457200"/>
          </a:xfrm>
        </p:spPr>
        <p:txBody>
          <a:bodyPr/>
          <a:lstStyle>
            <a:lvl1pPr marL="0" indent="0">
              <a:buFontTx/>
              <a:buNone/>
              <a:defRPr sz="1600" b="0">
                <a:solidFill>
                  <a:schemeClr val="tx1"/>
                </a:solidFill>
              </a:defRPr>
            </a:lvl1pPr>
          </a:lstStyle>
          <a:p>
            <a:pPr lvl="0"/>
            <a:r>
              <a:rPr lang="en-US" dirty="0"/>
              <a:t>Click to edit Subtitle</a:t>
            </a:r>
          </a:p>
        </p:txBody>
      </p:sp>
      <p:sp>
        <p:nvSpPr>
          <p:cNvPr id="2" name="Text Placeholder 7">
            <a:extLst>
              <a:ext uri="{FF2B5EF4-FFF2-40B4-BE49-F238E27FC236}">
                <a16:creationId xmlns:a16="http://schemas.microsoft.com/office/drawing/2014/main" id="{005CBF95-1A20-7E54-9BD7-8132747A68EF}"/>
              </a:ext>
            </a:extLst>
          </p:cNvPr>
          <p:cNvSpPr>
            <a:spLocks noGrp="1"/>
          </p:cNvSpPr>
          <p:nvPr>
            <p:ph type="body" sz="quarter" idx="17" hasCustomPrompt="1"/>
          </p:nvPr>
        </p:nvSpPr>
        <p:spPr>
          <a:xfrm>
            <a:off x="762000" y="7178040"/>
            <a:ext cx="6208776" cy="365760"/>
          </a:xfrm>
        </p:spPr>
        <p:txBody>
          <a:bodyPr anchor="b" anchorCtr="0"/>
          <a:lstStyle>
            <a:lvl1pPr>
              <a:lnSpc>
                <a:spcPct val="100000"/>
              </a:lnSpc>
              <a:spcBef>
                <a:spcPts val="0"/>
              </a:spcBef>
              <a:defRPr sz="1200" b="0">
                <a:solidFill>
                  <a:schemeClr val="bg1">
                    <a:lumMod val="50000"/>
                  </a:schemeClr>
                </a:solidFill>
              </a:defRPr>
            </a:lvl1pPr>
          </a:lstStyle>
          <a:p>
            <a:pPr lvl="0"/>
            <a:r>
              <a:rPr lang="en-US" dirty="0"/>
              <a:t>* Add asterisk copy here</a:t>
            </a:r>
            <a:br>
              <a:rPr lang="en-US" dirty="0"/>
            </a:br>
            <a:r>
              <a:rPr lang="en-US" dirty="0"/>
              <a:t>** Add double asterisk copy here</a:t>
            </a:r>
          </a:p>
        </p:txBody>
      </p:sp>
    </p:spTree>
    <p:extLst>
      <p:ext uri="{BB962C8B-B14F-4D97-AF65-F5344CB8AC3E}">
        <p14:creationId xmlns:p14="http://schemas.microsoft.com/office/powerpoint/2010/main" val="2167406564"/>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Column_Text_headings">
    <p:bg>
      <p:bgPr>
        <a:solidFill>
          <a:schemeClr val="bg1"/>
        </a:solidFill>
        <a:effectLst/>
      </p:bgPr>
    </p:bg>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6777DEB-DCE0-0F3F-A61D-C2C0780B10F5}"/>
              </a:ext>
            </a:extLst>
          </p:cNvPr>
          <p:cNvSpPr>
            <a:spLocks noGrp="1"/>
          </p:cNvSpPr>
          <p:nvPr>
            <p:ph sz="quarter" idx="20"/>
          </p:nvPr>
        </p:nvSpPr>
        <p:spPr>
          <a:xfrm>
            <a:off x="758952" y="2328864"/>
            <a:ext cx="6208776" cy="4572000"/>
          </a:xfrm>
        </p:spPr>
        <p:txBody>
          <a:bodyPr/>
          <a:lstStyle>
            <a:lvl4pPr>
              <a:spcBef>
                <a:spcPts val="0"/>
              </a:spcBef>
              <a:spcAft>
                <a:spcPts val="600"/>
              </a:spcAf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6">
            <a:extLst>
              <a:ext uri="{FF2B5EF4-FFF2-40B4-BE49-F238E27FC236}">
                <a16:creationId xmlns:a16="http://schemas.microsoft.com/office/drawing/2014/main" id="{67979F9A-5738-34F8-20A9-3CF90A164661}"/>
              </a:ext>
            </a:extLst>
          </p:cNvPr>
          <p:cNvSpPr>
            <a:spLocks noGrp="1"/>
          </p:cNvSpPr>
          <p:nvPr>
            <p:ph sz="quarter" idx="21"/>
          </p:nvPr>
        </p:nvSpPr>
        <p:spPr>
          <a:xfrm>
            <a:off x="7658102" y="2328864"/>
            <a:ext cx="6208776" cy="4572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0">
            <a:extLst>
              <a:ext uri="{FF2B5EF4-FFF2-40B4-BE49-F238E27FC236}">
                <a16:creationId xmlns:a16="http://schemas.microsoft.com/office/drawing/2014/main" id="{374B0830-B9D5-A645-CEE0-C2F07782A8C5}"/>
              </a:ext>
            </a:extLst>
          </p:cNvPr>
          <p:cNvSpPr>
            <a:spLocks noGrp="1"/>
          </p:cNvSpPr>
          <p:nvPr>
            <p:ph type="body" sz="quarter" idx="19" hasCustomPrompt="1"/>
          </p:nvPr>
        </p:nvSpPr>
        <p:spPr>
          <a:xfrm>
            <a:off x="762000" y="1737360"/>
            <a:ext cx="6208776" cy="457200"/>
          </a:xfrm>
          <a:prstGeom prst="rect">
            <a:avLst/>
          </a:prstGeom>
        </p:spPr>
        <p:txBody>
          <a:bodyPr lIns="0" tIns="0" rIns="0" bIns="0" anchor="b">
            <a:noAutofit/>
          </a:bodyPr>
          <a:lstStyle>
            <a:lvl1pPr marL="0" indent="0">
              <a:lnSpc>
                <a:spcPct val="100000"/>
              </a:lnSpc>
              <a:spcBef>
                <a:spcPts val="0"/>
              </a:spcBef>
              <a:buNone/>
              <a:defRPr sz="2000" b="0" i="0">
                <a:solidFill>
                  <a:schemeClr val="accent1"/>
                </a:solidFill>
                <a:latin typeface="Arial" panose="020B0604020202020204" pitchFamily="34" charset="0"/>
                <a:cs typeface="Arial" panose="020B0604020202020204" pitchFamily="34" charset="0"/>
              </a:defRPr>
            </a:lvl1pPr>
          </a:lstStyle>
          <a:p>
            <a:pPr lvl="0"/>
            <a:r>
              <a:rPr lang="en-US" dirty="0"/>
              <a:t>Paragraph Header</a:t>
            </a:r>
          </a:p>
        </p:txBody>
      </p:sp>
      <p:sp>
        <p:nvSpPr>
          <p:cNvPr id="10" name="Text Placeholder 10">
            <a:extLst>
              <a:ext uri="{FF2B5EF4-FFF2-40B4-BE49-F238E27FC236}">
                <a16:creationId xmlns:a16="http://schemas.microsoft.com/office/drawing/2014/main" id="{BD792EA3-9C2B-3931-57EB-75AB326A6618}"/>
              </a:ext>
            </a:extLst>
          </p:cNvPr>
          <p:cNvSpPr>
            <a:spLocks noGrp="1"/>
          </p:cNvSpPr>
          <p:nvPr>
            <p:ph type="body" sz="quarter" idx="22" hasCustomPrompt="1"/>
          </p:nvPr>
        </p:nvSpPr>
        <p:spPr>
          <a:xfrm>
            <a:off x="7658100" y="1737360"/>
            <a:ext cx="6208776" cy="457200"/>
          </a:xfrm>
          <a:prstGeom prst="rect">
            <a:avLst/>
          </a:prstGeom>
        </p:spPr>
        <p:txBody>
          <a:bodyPr lIns="0" tIns="0" rIns="0" bIns="0" anchor="b">
            <a:noAutofit/>
          </a:bodyPr>
          <a:lstStyle>
            <a:lvl1pPr marL="0" indent="0">
              <a:lnSpc>
                <a:spcPct val="100000"/>
              </a:lnSpc>
              <a:spcBef>
                <a:spcPts val="0"/>
              </a:spcBef>
              <a:buNone/>
              <a:defRPr sz="2000" b="0" i="0">
                <a:solidFill>
                  <a:schemeClr val="accent1"/>
                </a:solidFill>
                <a:latin typeface="Arial" panose="020B0604020202020204" pitchFamily="34" charset="0"/>
                <a:cs typeface="Arial" panose="020B0604020202020204" pitchFamily="34" charset="0"/>
              </a:defRPr>
            </a:lvl1pPr>
          </a:lstStyle>
          <a:p>
            <a:pPr lvl="0"/>
            <a:r>
              <a:rPr lang="en-US" dirty="0"/>
              <a:t>Paragraph Header</a:t>
            </a:r>
          </a:p>
        </p:txBody>
      </p:sp>
      <p:sp>
        <p:nvSpPr>
          <p:cNvPr id="12" name="Slide Number Placeholder 5">
            <a:extLst>
              <a:ext uri="{FF2B5EF4-FFF2-40B4-BE49-F238E27FC236}">
                <a16:creationId xmlns:a16="http://schemas.microsoft.com/office/drawing/2014/main" id="{9C40EB78-C6CB-AAFA-F969-92BC47704D60}"/>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sp>
        <p:nvSpPr>
          <p:cNvPr id="2" name="Title 1">
            <a:extLst>
              <a:ext uri="{FF2B5EF4-FFF2-40B4-BE49-F238E27FC236}">
                <a16:creationId xmlns:a16="http://schemas.microsoft.com/office/drawing/2014/main" id="{063A518D-57A1-1B19-7B59-59ED6FE14790}"/>
              </a:ext>
            </a:extLst>
          </p:cNvPr>
          <p:cNvSpPr>
            <a:spLocks noGrp="1"/>
          </p:cNvSpPr>
          <p:nvPr>
            <p:ph type="title"/>
          </p:nvPr>
        </p:nvSpPr>
        <p:spPr>
          <a:xfrm>
            <a:off x="548640" y="274320"/>
            <a:ext cx="13322808" cy="987552"/>
          </a:xfr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dirty="0"/>
              <a:t>Click to edit Master title style</a:t>
            </a:r>
          </a:p>
        </p:txBody>
      </p:sp>
      <p:sp>
        <p:nvSpPr>
          <p:cNvPr id="5" name="Text Placeholder 6">
            <a:extLst>
              <a:ext uri="{FF2B5EF4-FFF2-40B4-BE49-F238E27FC236}">
                <a16:creationId xmlns:a16="http://schemas.microsoft.com/office/drawing/2014/main" id="{0646E0C1-6196-ED22-50DB-1B76A1ED48DB}"/>
              </a:ext>
            </a:extLst>
          </p:cNvPr>
          <p:cNvSpPr>
            <a:spLocks noGrp="1"/>
          </p:cNvSpPr>
          <p:nvPr>
            <p:ph type="body" sz="quarter" idx="11" hasCustomPrompt="1"/>
          </p:nvPr>
        </p:nvSpPr>
        <p:spPr>
          <a:xfrm>
            <a:off x="548640" y="1335024"/>
            <a:ext cx="13322300" cy="457200"/>
          </a:xfrm>
        </p:spPr>
        <p:txBody>
          <a:bodyPr/>
          <a:lstStyle>
            <a:lvl1pPr marL="0" indent="0">
              <a:buFontTx/>
              <a:buNone/>
              <a:defRPr sz="1600" b="0">
                <a:solidFill>
                  <a:schemeClr val="tx1"/>
                </a:solidFill>
              </a:defRPr>
            </a:lvl1pPr>
          </a:lstStyle>
          <a:p>
            <a:pPr lvl="0"/>
            <a:r>
              <a:rPr lang="en-US" dirty="0"/>
              <a:t>Click to edit Subtitle</a:t>
            </a:r>
          </a:p>
        </p:txBody>
      </p:sp>
      <p:sp>
        <p:nvSpPr>
          <p:cNvPr id="3" name="Text Placeholder 7">
            <a:extLst>
              <a:ext uri="{FF2B5EF4-FFF2-40B4-BE49-F238E27FC236}">
                <a16:creationId xmlns:a16="http://schemas.microsoft.com/office/drawing/2014/main" id="{0B175914-2389-0DBF-9B60-5DCC3F7D3930}"/>
              </a:ext>
            </a:extLst>
          </p:cNvPr>
          <p:cNvSpPr>
            <a:spLocks noGrp="1"/>
          </p:cNvSpPr>
          <p:nvPr>
            <p:ph type="body" sz="quarter" idx="17" hasCustomPrompt="1"/>
          </p:nvPr>
        </p:nvSpPr>
        <p:spPr>
          <a:xfrm>
            <a:off x="762000" y="7178040"/>
            <a:ext cx="6208776" cy="365760"/>
          </a:xfrm>
        </p:spPr>
        <p:txBody>
          <a:bodyPr anchor="b" anchorCtr="0"/>
          <a:lstStyle>
            <a:lvl1pPr>
              <a:lnSpc>
                <a:spcPct val="100000"/>
              </a:lnSpc>
              <a:spcBef>
                <a:spcPts val="0"/>
              </a:spcBef>
              <a:defRPr sz="1200" b="0">
                <a:solidFill>
                  <a:schemeClr val="bg1">
                    <a:lumMod val="50000"/>
                  </a:schemeClr>
                </a:solidFill>
              </a:defRPr>
            </a:lvl1pPr>
          </a:lstStyle>
          <a:p>
            <a:pPr lvl="0"/>
            <a:r>
              <a:rPr lang="en-US" dirty="0"/>
              <a:t>* Add asterisk copy here</a:t>
            </a:r>
            <a:br>
              <a:rPr lang="en-US" dirty="0"/>
            </a:br>
            <a:r>
              <a:rPr lang="en-US" dirty="0"/>
              <a:t>** Add double asterisk copy here</a:t>
            </a:r>
          </a:p>
        </p:txBody>
      </p:sp>
      <p:sp>
        <p:nvSpPr>
          <p:cNvPr id="4" name="Text Placeholder 7">
            <a:extLst>
              <a:ext uri="{FF2B5EF4-FFF2-40B4-BE49-F238E27FC236}">
                <a16:creationId xmlns:a16="http://schemas.microsoft.com/office/drawing/2014/main" id="{E6565E39-895A-6504-B117-1034EF1109A9}"/>
              </a:ext>
            </a:extLst>
          </p:cNvPr>
          <p:cNvSpPr>
            <a:spLocks noGrp="1"/>
          </p:cNvSpPr>
          <p:nvPr>
            <p:ph type="body" sz="quarter" idx="23" hasCustomPrompt="1"/>
          </p:nvPr>
        </p:nvSpPr>
        <p:spPr>
          <a:xfrm>
            <a:off x="7662672" y="7178040"/>
            <a:ext cx="6208776" cy="365760"/>
          </a:xfrm>
        </p:spPr>
        <p:txBody>
          <a:bodyPr anchor="b" anchorCtr="0"/>
          <a:lstStyle>
            <a:lvl1pPr>
              <a:lnSpc>
                <a:spcPts val="900"/>
              </a:lnSpc>
              <a:spcBef>
                <a:spcPts val="0"/>
              </a:spcBef>
              <a:defRPr lang="en-US" sz="1200" b="0" i="0" kern="1200" dirty="0">
                <a:solidFill>
                  <a:schemeClr val="bg1">
                    <a:lumMod val="50000"/>
                  </a:schemeClr>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 Add asterisk copy here</a:t>
            </a:r>
            <a:br>
              <a:rPr lang="en-US" dirty="0"/>
            </a:br>
            <a:r>
              <a:rPr lang="en-US" dirty="0"/>
              <a:t>** Add double asterisk copy here</a:t>
            </a:r>
          </a:p>
        </p:txBody>
      </p:sp>
    </p:spTree>
    <p:extLst>
      <p:ext uri="{BB962C8B-B14F-4D97-AF65-F5344CB8AC3E}">
        <p14:creationId xmlns:p14="http://schemas.microsoft.com/office/powerpoint/2010/main" val="3268086250"/>
      </p:ext>
    </p:extLst>
  </p:cSld>
  <p:clrMapOvr>
    <a:masterClrMapping/>
  </p:clrMapOvr>
  <p:extLst>
    <p:ext uri="{DCECCB84-F9BA-43D5-87BE-67443E8EF086}">
      <p15:sldGuideLst xmlns:p15="http://schemas.microsoft.com/office/powerpoint/2012/main">
        <p15:guide id="3" pos="8736"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6.xml"/><Relationship Id="rId18" Type="http://schemas.openxmlformats.org/officeDocument/2006/relationships/slideLayout" Target="../slideLayouts/slideLayout21.xml"/><Relationship Id="rId26" Type="http://schemas.openxmlformats.org/officeDocument/2006/relationships/slideLayout" Target="../slideLayouts/slideLayout29.xml"/><Relationship Id="rId3" Type="http://schemas.openxmlformats.org/officeDocument/2006/relationships/slideLayout" Target="../slideLayouts/slideLayout6.xml"/><Relationship Id="rId21" Type="http://schemas.openxmlformats.org/officeDocument/2006/relationships/slideLayout" Target="../slideLayouts/slideLayout24.xml"/><Relationship Id="rId34" Type="http://schemas.openxmlformats.org/officeDocument/2006/relationships/image" Target="../media/image4.png"/><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5" Type="http://schemas.openxmlformats.org/officeDocument/2006/relationships/slideLayout" Target="../slideLayouts/slideLayout28.xml"/><Relationship Id="rId33" Type="http://schemas.openxmlformats.org/officeDocument/2006/relationships/theme" Target="../theme/theme2.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slideLayout" Target="../slideLayouts/slideLayout23.xml"/><Relationship Id="rId29" Type="http://schemas.openxmlformats.org/officeDocument/2006/relationships/slideLayout" Target="../slideLayouts/slideLayout32.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24" Type="http://schemas.openxmlformats.org/officeDocument/2006/relationships/slideLayout" Target="../slideLayouts/slideLayout27.xml"/><Relationship Id="rId32" Type="http://schemas.openxmlformats.org/officeDocument/2006/relationships/slideLayout" Target="../slideLayouts/slideLayout35.xml"/><Relationship Id="rId5" Type="http://schemas.openxmlformats.org/officeDocument/2006/relationships/slideLayout" Target="../slideLayouts/slideLayout8.xml"/><Relationship Id="rId15" Type="http://schemas.openxmlformats.org/officeDocument/2006/relationships/slideLayout" Target="../slideLayouts/slideLayout18.xml"/><Relationship Id="rId23" Type="http://schemas.openxmlformats.org/officeDocument/2006/relationships/slideLayout" Target="../slideLayouts/slideLayout26.xml"/><Relationship Id="rId28" Type="http://schemas.openxmlformats.org/officeDocument/2006/relationships/slideLayout" Target="../slideLayouts/slideLayout31.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31" Type="http://schemas.openxmlformats.org/officeDocument/2006/relationships/slideLayout" Target="../slideLayouts/slideLayout34.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slideLayout" Target="../slideLayouts/slideLayout25.xml"/><Relationship Id="rId27" Type="http://schemas.openxmlformats.org/officeDocument/2006/relationships/slideLayout" Target="../slideLayouts/slideLayout30.xml"/><Relationship Id="rId30" Type="http://schemas.openxmlformats.org/officeDocument/2006/relationships/slideLayout" Target="../slideLayouts/slideLayout33.xml"/><Relationship Id="rId8"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10" Type="http://schemas.openxmlformats.org/officeDocument/2006/relationships/image" Target="../media/image6.png"/><Relationship Id="rId4" Type="http://schemas.openxmlformats.org/officeDocument/2006/relationships/slideLayout" Target="../slideLayouts/slideLayout39.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E727D1-CF57-5AC9-65C9-CA7CE0CFD299}"/>
              </a:ext>
            </a:extLst>
          </p:cNvPr>
          <p:cNvSpPr/>
          <p:nvPr userDrawn="1"/>
        </p:nvSpPr>
        <p:spPr>
          <a:xfrm>
            <a:off x="-1" y="0"/>
            <a:ext cx="6849979" cy="82296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5BED5994-6484-2174-54D6-11CF7C2DAA81}"/>
              </a:ext>
            </a:extLst>
          </p:cNvPr>
          <p:cNvPicPr>
            <a:picLocks noChangeAspect="1"/>
          </p:cNvPicPr>
          <p:nvPr userDrawn="1"/>
        </p:nvPicPr>
        <p:blipFill>
          <a:blip r:embed="rId5" cstate="screen">
            <a:biLevel thresh="25000"/>
            <a:extLst>
              <a:ext uri="{28A0092B-C50C-407E-A947-70E740481C1C}">
                <a14:useLocalDpi xmlns:a14="http://schemas.microsoft.com/office/drawing/2010/main"/>
              </a:ext>
            </a:extLst>
          </a:blip>
          <a:stretch>
            <a:fillRect/>
          </a:stretch>
        </p:blipFill>
        <p:spPr>
          <a:xfrm>
            <a:off x="960123" y="3173669"/>
            <a:ext cx="2285999" cy="208084"/>
          </a:xfrm>
          <a:prstGeom prst="rect">
            <a:avLst/>
          </a:prstGeom>
        </p:spPr>
      </p:pic>
    </p:spTree>
    <p:extLst>
      <p:ext uri="{BB962C8B-B14F-4D97-AF65-F5344CB8AC3E}">
        <p14:creationId xmlns:p14="http://schemas.microsoft.com/office/powerpoint/2010/main" val="1712786629"/>
      </p:ext>
    </p:extLst>
  </p:cSld>
  <p:clrMap bg1="lt1" tx1="dk1" bg2="lt2" tx2="dk2" accent1="accent1" accent2="accent2" accent3="accent3" accent4="accent4" accent5="accent5" accent6="accent6" hlink="hlink" folHlink="folHlink"/>
  <p:sldLayoutIdLst>
    <p:sldLayoutId id="2147483865" r:id="rId1"/>
    <p:sldLayoutId id="2147483890" r:id="rId2"/>
    <p:sldLayoutId id="2147483810" r:id="rId3"/>
  </p:sldLayoutIdLst>
  <p:hf hdr="0" ftr="0" dt="0"/>
  <p:txStyles>
    <p:titleStyle>
      <a:lvl1pPr algn="l" defTabSz="914400" rtl="0" eaLnBrk="1" latinLnBrk="0" hangingPunct="1">
        <a:lnSpc>
          <a:spcPct val="10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92" userDrawn="1">
          <p15:clr>
            <a:srgbClr val="F26B43"/>
          </p15:clr>
        </p15:guide>
        <p15:guide id="2" pos="460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70B7A08-35E7-F5ED-F325-2E61BBF41BB3}"/>
              </a:ext>
            </a:extLst>
          </p:cNvPr>
          <p:cNvSpPr/>
          <p:nvPr userDrawn="1"/>
        </p:nvSpPr>
        <p:spPr>
          <a:xfrm>
            <a:off x="0" y="-1"/>
            <a:ext cx="14630400" cy="80467"/>
          </a:xfrm>
          <a:prstGeom prst="rect">
            <a:avLst/>
          </a:prstGeom>
          <a:solidFill>
            <a:srgbClr val="0F3C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592" dirty="0"/>
          </a:p>
        </p:txBody>
      </p:sp>
      <p:sp>
        <p:nvSpPr>
          <p:cNvPr id="2" name="Title Placeholder 1">
            <a:extLst>
              <a:ext uri="{FF2B5EF4-FFF2-40B4-BE49-F238E27FC236}">
                <a16:creationId xmlns:a16="http://schemas.microsoft.com/office/drawing/2014/main" id="{6CF73B41-34D5-C34F-83BC-0408963C2306}"/>
              </a:ext>
            </a:extLst>
          </p:cNvPr>
          <p:cNvSpPr>
            <a:spLocks noGrp="1"/>
          </p:cNvSpPr>
          <p:nvPr>
            <p:ph type="title"/>
          </p:nvPr>
        </p:nvSpPr>
        <p:spPr>
          <a:xfrm>
            <a:off x="548640" y="274320"/>
            <a:ext cx="13322808" cy="987552"/>
          </a:xfrm>
          <a:prstGeom prst="rect">
            <a:avLst/>
          </a:prstGeom>
        </p:spPr>
        <p:txBody>
          <a:bodyPr vert="horz" lIns="0" tIns="0" rIns="0" bIns="0" rtlCol="0" anchor="b" anchorCtr="0">
            <a:noAutofit/>
          </a:bodyPr>
          <a:lstStyle/>
          <a:p>
            <a:r>
              <a:rPr lang="en-US" dirty="0"/>
              <a:t>Click to edit Master title style</a:t>
            </a:r>
          </a:p>
        </p:txBody>
      </p:sp>
      <p:sp>
        <p:nvSpPr>
          <p:cNvPr id="3" name="Text Placeholder 2">
            <a:extLst>
              <a:ext uri="{FF2B5EF4-FFF2-40B4-BE49-F238E27FC236}">
                <a16:creationId xmlns:a16="http://schemas.microsoft.com/office/drawing/2014/main" id="{66CA6144-7AB2-C8EE-2528-00111C57A12C}"/>
              </a:ext>
            </a:extLst>
          </p:cNvPr>
          <p:cNvSpPr>
            <a:spLocks noGrp="1"/>
          </p:cNvSpPr>
          <p:nvPr>
            <p:ph type="body" idx="1"/>
          </p:nvPr>
        </p:nvSpPr>
        <p:spPr>
          <a:xfrm>
            <a:off x="758952" y="2331720"/>
            <a:ext cx="13112496" cy="522128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A blue triangle on a black background&#10;&#10;Description automatically generated">
            <a:extLst>
              <a:ext uri="{FF2B5EF4-FFF2-40B4-BE49-F238E27FC236}">
                <a16:creationId xmlns:a16="http://schemas.microsoft.com/office/drawing/2014/main" id="{0A910DB3-A188-454C-8DAD-75C433337F77}"/>
              </a:ext>
            </a:extLst>
          </p:cNvPr>
          <p:cNvPicPr>
            <a:picLocks noChangeAspect="1"/>
          </p:cNvPicPr>
          <p:nvPr userDrawn="1"/>
        </p:nvPicPr>
        <p:blipFill>
          <a:blip r:embed="rId34" cstate="print">
            <a:extLst>
              <a:ext uri="{28A0092B-C50C-407E-A947-70E740481C1C}">
                <a14:useLocalDpi xmlns:a14="http://schemas.microsoft.com/office/drawing/2010/main"/>
              </a:ext>
            </a:extLst>
          </a:blip>
          <a:stretch>
            <a:fillRect/>
          </a:stretch>
        </p:blipFill>
        <p:spPr>
          <a:xfrm>
            <a:off x="381000" y="7621093"/>
            <a:ext cx="2221443" cy="576757"/>
          </a:xfrm>
          <a:prstGeom prst="rect">
            <a:avLst/>
          </a:prstGeom>
        </p:spPr>
      </p:pic>
      <p:sp>
        <p:nvSpPr>
          <p:cNvPr id="5" name="Slide Number Placeholder 5">
            <a:extLst>
              <a:ext uri="{FF2B5EF4-FFF2-40B4-BE49-F238E27FC236}">
                <a16:creationId xmlns:a16="http://schemas.microsoft.com/office/drawing/2014/main" id="{193A072B-74AD-D30F-B3F6-15DA2D24E2C9}"/>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spTree>
    <p:extLst>
      <p:ext uri="{BB962C8B-B14F-4D97-AF65-F5344CB8AC3E}">
        <p14:creationId xmlns:p14="http://schemas.microsoft.com/office/powerpoint/2010/main" val="2332512602"/>
      </p:ext>
    </p:extLst>
  </p:cSld>
  <p:clrMap bg1="lt1" tx1="dk1" bg2="lt2" tx2="dk2" accent1="accent1" accent2="accent2" accent3="accent3" accent4="accent4" accent5="accent5" accent6="accent6" hlink="hlink" folHlink="folHlink"/>
  <p:sldLayoutIdLst>
    <p:sldLayoutId id="2147483770" r:id="rId1"/>
    <p:sldLayoutId id="2147483856" r:id="rId2"/>
    <p:sldLayoutId id="2147483782" r:id="rId3"/>
    <p:sldLayoutId id="2147483771" r:id="rId4"/>
    <p:sldLayoutId id="2147483773" r:id="rId5"/>
    <p:sldLayoutId id="2147483864" r:id="rId6"/>
    <p:sldLayoutId id="2147483774" r:id="rId7"/>
    <p:sldLayoutId id="2147483806" r:id="rId8"/>
    <p:sldLayoutId id="2147483775" r:id="rId9"/>
    <p:sldLayoutId id="2147483777" r:id="rId10"/>
    <p:sldLayoutId id="2147483779" r:id="rId11"/>
    <p:sldLayoutId id="2147483780" r:id="rId12"/>
    <p:sldLayoutId id="2147483781" r:id="rId13"/>
    <p:sldLayoutId id="2147483891" r:id="rId14"/>
    <p:sldLayoutId id="2147483784" r:id="rId15"/>
    <p:sldLayoutId id="2147483788" r:id="rId16"/>
    <p:sldLayoutId id="2147483790" r:id="rId17"/>
    <p:sldLayoutId id="2147483791" r:id="rId18"/>
    <p:sldLayoutId id="2147483793" r:id="rId19"/>
    <p:sldLayoutId id="2147483794" r:id="rId20"/>
    <p:sldLayoutId id="2147483892" r:id="rId21"/>
    <p:sldLayoutId id="2147483893" r:id="rId22"/>
    <p:sldLayoutId id="2147483799" r:id="rId23"/>
    <p:sldLayoutId id="2147483800" r:id="rId24"/>
    <p:sldLayoutId id="2147483801" r:id="rId25"/>
    <p:sldLayoutId id="2147483802" r:id="rId26"/>
    <p:sldLayoutId id="2147483803" r:id="rId27"/>
    <p:sldLayoutId id="2147483804" r:id="rId28"/>
    <p:sldLayoutId id="2147483808" r:id="rId29"/>
    <p:sldLayoutId id="2147483852" r:id="rId30"/>
    <p:sldLayoutId id="2147483889" r:id="rId31"/>
    <p:sldLayoutId id="2147483894" r:id="rId32"/>
  </p:sldLayoutIdLst>
  <p:hf hdr="0" ftr="0" dt="0"/>
  <p:txStyles>
    <p:titleStyle>
      <a:lvl1pPr algn="l" defTabSz="1097192" rtl="0" eaLnBrk="1" latinLnBrk="0" hangingPunct="1">
        <a:lnSpc>
          <a:spcPts val="4100"/>
        </a:lnSpc>
        <a:spcBef>
          <a:spcPct val="0"/>
        </a:spcBef>
        <a:buNone/>
        <a:defRPr sz="4000" kern="1200">
          <a:solidFill>
            <a:schemeClr val="accent1"/>
          </a:solidFill>
          <a:latin typeface="+mj-lt"/>
          <a:ea typeface="+mj-ea"/>
          <a:cs typeface="+mj-cs"/>
        </a:defRPr>
      </a:lvl1pPr>
    </p:titleStyle>
    <p:bodyStyle>
      <a:lvl1pPr marL="0" indent="0" algn="l" defTabSz="1097192" rtl="0" eaLnBrk="1" latinLnBrk="0" hangingPunct="1">
        <a:lnSpc>
          <a:spcPct val="100000"/>
        </a:lnSpc>
        <a:spcBef>
          <a:spcPts val="900"/>
        </a:spcBef>
        <a:spcAft>
          <a:spcPts val="300"/>
        </a:spcAft>
        <a:buClr>
          <a:schemeClr val="tx1"/>
        </a:buClr>
        <a:buFontTx/>
        <a:buNone/>
        <a:tabLst/>
        <a:defRPr sz="2000" b="1" i="0" kern="1200">
          <a:solidFill>
            <a:schemeClr val="tx1"/>
          </a:solidFill>
          <a:latin typeface="Arial" panose="020B0604020202020204" pitchFamily="34" charset="0"/>
          <a:ea typeface="+mn-ea"/>
          <a:cs typeface="Arial" panose="020B0604020202020204" pitchFamily="34" charset="0"/>
        </a:defRPr>
      </a:lvl1pPr>
      <a:lvl2pPr marL="0" indent="0" algn="l" defTabSz="1097192" rtl="0" eaLnBrk="1" latinLnBrk="0" hangingPunct="1">
        <a:lnSpc>
          <a:spcPct val="100000"/>
        </a:lnSpc>
        <a:spcBef>
          <a:spcPts val="900"/>
        </a:spcBef>
        <a:spcAft>
          <a:spcPts val="300"/>
        </a:spcAft>
        <a:buClr>
          <a:schemeClr val="tx1"/>
        </a:buClr>
        <a:buFontTx/>
        <a:buNone/>
        <a:tabLst/>
        <a:defRPr sz="2000" b="0" i="0" kern="1200">
          <a:solidFill>
            <a:schemeClr val="tx1"/>
          </a:solidFill>
          <a:latin typeface="Arial" panose="020B0604020202020204" pitchFamily="34" charset="0"/>
          <a:ea typeface="+mn-ea"/>
          <a:cs typeface="Arial" panose="020B0604020202020204" pitchFamily="34" charset="0"/>
        </a:defRPr>
      </a:lvl2pPr>
      <a:lvl3pPr marL="283464" indent="-283464" algn="l" defTabSz="1097192" rtl="0" eaLnBrk="1" latinLnBrk="0" hangingPunct="1">
        <a:lnSpc>
          <a:spcPct val="100000"/>
        </a:lnSpc>
        <a:spcBef>
          <a:spcPts val="300"/>
        </a:spcBef>
        <a:spcAft>
          <a:spcPts val="300"/>
        </a:spcAft>
        <a:buClr>
          <a:schemeClr val="tx1"/>
        </a:buClr>
        <a:buFont typeface="Arial" panose="020B0604020202020204" pitchFamily="34" charset="0"/>
        <a:buChar char="•"/>
        <a:tabLst/>
        <a:defRPr sz="2000" b="0" i="0" kern="1200">
          <a:solidFill>
            <a:schemeClr val="tx1"/>
          </a:solidFill>
          <a:latin typeface="Arial" panose="020B0604020202020204" pitchFamily="34" charset="0"/>
          <a:ea typeface="+mn-ea"/>
          <a:cs typeface="Arial" panose="020B0604020202020204" pitchFamily="34" charset="0"/>
        </a:defRPr>
      </a:lvl3pPr>
      <a:lvl4pPr marL="566928" indent="-223838" algn="l" defTabSz="1097192" rtl="0" eaLnBrk="1" latinLnBrk="0" hangingPunct="1">
        <a:lnSpc>
          <a:spcPct val="100000"/>
        </a:lnSpc>
        <a:spcBef>
          <a:spcPts val="0"/>
        </a:spcBef>
        <a:spcAft>
          <a:spcPts val="600"/>
        </a:spcAft>
        <a:buClr>
          <a:schemeClr val="tx1"/>
        </a:buClr>
        <a:buFont typeface="System Font Regular"/>
        <a:buChar char="⎯"/>
        <a:tabLst/>
        <a:defRPr sz="2000" b="0" i="0" kern="1200">
          <a:solidFill>
            <a:schemeClr val="tx1"/>
          </a:solidFill>
          <a:latin typeface="Arial" panose="020B0604020202020204" pitchFamily="34" charset="0"/>
          <a:ea typeface="+mn-ea"/>
          <a:cs typeface="Arial" panose="020B0604020202020204" pitchFamily="34" charset="0"/>
        </a:defRPr>
      </a:lvl4pPr>
      <a:lvl5pPr marL="822960" indent="-236538" algn="l" defTabSz="1097192" rtl="0" eaLnBrk="1" latinLnBrk="0" hangingPunct="1">
        <a:lnSpc>
          <a:spcPct val="100000"/>
        </a:lnSpc>
        <a:spcBef>
          <a:spcPts val="0"/>
        </a:spcBef>
        <a:spcAft>
          <a:spcPts val="300"/>
        </a:spcAft>
        <a:buClr>
          <a:schemeClr val="tx1"/>
        </a:buClr>
        <a:buFont typeface="System Font Regular"/>
        <a:buChar char="⎯"/>
        <a:tabLst/>
        <a:defRPr sz="1600" b="0" i="0" kern="1200">
          <a:solidFill>
            <a:schemeClr val="tx1"/>
          </a:solidFill>
          <a:latin typeface="Arial" panose="020B0604020202020204" pitchFamily="34" charset="0"/>
          <a:ea typeface="+mn-ea"/>
          <a:cs typeface="Arial" panose="020B0604020202020204" pitchFamily="34" charset="0"/>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192" rtl="0" eaLnBrk="1" latinLnBrk="0" hangingPunct="1">
        <a:defRPr sz="2160" kern="1200">
          <a:solidFill>
            <a:schemeClr val="tx1"/>
          </a:solidFill>
          <a:latin typeface="+mn-lt"/>
          <a:ea typeface="+mn-ea"/>
          <a:cs typeface="+mn-cs"/>
        </a:defRPr>
      </a:lvl1pPr>
      <a:lvl2pPr marL="548596" algn="l" defTabSz="1097192" rtl="0" eaLnBrk="1" latinLnBrk="0" hangingPunct="1">
        <a:defRPr sz="2160" kern="1200">
          <a:solidFill>
            <a:schemeClr val="tx1"/>
          </a:solidFill>
          <a:latin typeface="+mn-lt"/>
          <a:ea typeface="+mn-ea"/>
          <a:cs typeface="+mn-cs"/>
        </a:defRPr>
      </a:lvl2pPr>
      <a:lvl3pPr marL="1097192" algn="l" defTabSz="1097192" rtl="0" eaLnBrk="1" latinLnBrk="0" hangingPunct="1">
        <a:defRPr sz="2160" kern="1200">
          <a:solidFill>
            <a:schemeClr val="tx1"/>
          </a:solidFill>
          <a:latin typeface="+mn-lt"/>
          <a:ea typeface="+mn-ea"/>
          <a:cs typeface="+mn-cs"/>
        </a:defRPr>
      </a:lvl3pPr>
      <a:lvl4pPr marL="1645788" algn="l" defTabSz="1097192" rtl="0" eaLnBrk="1" latinLnBrk="0" hangingPunct="1">
        <a:defRPr sz="2160" kern="1200">
          <a:solidFill>
            <a:schemeClr val="tx1"/>
          </a:solidFill>
          <a:latin typeface="+mn-lt"/>
          <a:ea typeface="+mn-ea"/>
          <a:cs typeface="+mn-cs"/>
        </a:defRPr>
      </a:lvl4pPr>
      <a:lvl5pPr marL="2194385" algn="l" defTabSz="1097192" rtl="0" eaLnBrk="1" latinLnBrk="0" hangingPunct="1">
        <a:defRPr sz="2160" kern="1200">
          <a:solidFill>
            <a:schemeClr val="tx1"/>
          </a:solidFill>
          <a:latin typeface="+mn-lt"/>
          <a:ea typeface="+mn-ea"/>
          <a:cs typeface="+mn-cs"/>
        </a:defRPr>
      </a:lvl5pPr>
      <a:lvl6pPr marL="2742982" algn="l" defTabSz="1097192" rtl="0" eaLnBrk="1" latinLnBrk="0" hangingPunct="1">
        <a:defRPr sz="2160" kern="1200">
          <a:solidFill>
            <a:schemeClr val="tx1"/>
          </a:solidFill>
          <a:latin typeface="+mn-lt"/>
          <a:ea typeface="+mn-ea"/>
          <a:cs typeface="+mn-cs"/>
        </a:defRPr>
      </a:lvl6pPr>
      <a:lvl7pPr marL="3291576" algn="l" defTabSz="1097192" rtl="0" eaLnBrk="1" latinLnBrk="0" hangingPunct="1">
        <a:defRPr sz="2160" kern="1200">
          <a:solidFill>
            <a:schemeClr val="tx1"/>
          </a:solidFill>
          <a:latin typeface="+mn-lt"/>
          <a:ea typeface="+mn-ea"/>
          <a:cs typeface="+mn-cs"/>
        </a:defRPr>
      </a:lvl7pPr>
      <a:lvl8pPr marL="3840173" algn="l" defTabSz="1097192" rtl="0" eaLnBrk="1" latinLnBrk="0" hangingPunct="1">
        <a:defRPr sz="2160" kern="1200">
          <a:solidFill>
            <a:schemeClr val="tx1"/>
          </a:solidFill>
          <a:latin typeface="+mn-lt"/>
          <a:ea typeface="+mn-ea"/>
          <a:cs typeface="+mn-cs"/>
        </a:defRPr>
      </a:lvl8pPr>
      <a:lvl9pPr marL="4388770" algn="l" defTabSz="1097192"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92" userDrawn="1">
          <p15:clr>
            <a:srgbClr val="F26B43"/>
          </p15:clr>
        </p15:guide>
        <p15:guide id="2" pos="4608" userDrawn="1">
          <p15:clr>
            <a:srgbClr val="F26B43"/>
          </p15:clr>
        </p15:guide>
        <p15:guide id="3" pos="336" userDrawn="1">
          <p15:clr>
            <a:srgbClr val="F26B43"/>
          </p15:clr>
        </p15:guide>
        <p15:guide id="4" orient="horz" pos="720" userDrawn="1">
          <p15:clr>
            <a:srgbClr val="F26B43"/>
          </p15:clr>
        </p15:guide>
        <p15:guide id="5" pos="480" userDrawn="1">
          <p15:clr>
            <a:srgbClr val="F26B43"/>
          </p15:clr>
        </p15:guide>
        <p15:guide id="6" orient="horz" pos="4896" userDrawn="1">
          <p15:clr>
            <a:srgbClr val="F26B43"/>
          </p15:clr>
        </p15:guide>
        <p15:guide id="7" pos="8736" userDrawn="1">
          <p15:clr>
            <a:srgbClr val="F26B43"/>
          </p15:clr>
        </p15:guide>
        <p15:guide id="8" pos="4824" userDrawn="1">
          <p15:clr>
            <a:srgbClr val="F26B43"/>
          </p15:clr>
        </p15:guide>
        <p15:guide id="9" pos="4392" userDrawn="1">
          <p15:clr>
            <a:srgbClr val="F26B43"/>
          </p15:clr>
        </p15:guide>
        <p15:guide id="10" orient="horz" pos="1464" userDrawn="1">
          <p15:clr>
            <a:srgbClr val="F26B43"/>
          </p15:clr>
        </p15:guide>
        <p15:guide id="11" orient="horz" pos="840" userDrawn="1">
          <p15:clr>
            <a:srgbClr val="F26B43"/>
          </p15:clr>
        </p15:guide>
        <p15:guide id="12" orient="horz" pos="4752"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26970F08-0970-CDEC-833B-871E4AF60309}"/>
              </a:ext>
            </a:extLst>
          </p:cNvPr>
          <p:cNvSpPr>
            <a:spLocks noGrp="1"/>
          </p:cNvSpPr>
          <p:nvPr>
            <p:ph type="title"/>
          </p:nvPr>
        </p:nvSpPr>
        <p:spPr>
          <a:xfrm>
            <a:off x="976579" y="3499943"/>
            <a:ext cx="9250070" cy="1229716"/>
          </a:xfrm>
          <a:prstGeom prst="rect">
            <a:avLst/>
          </a:prstGeom>
        </p:spPr>
        <p:txBody>
          <a:bodyPr vert="horz" lIns="0" tIns="0" rIns="0" bIns="0" rtlCol="0" anchor="t">
            <a:normAutofit/>
          </a:bodyPr>
          <a:lstStyle/>
          <a:p>
            <a:r>
              <a:rPr lang="en-US" dirty="0"/>
              <a:t>Click to edit Master title style</a:t>
            </a:r>
          </a:p>
        </p:txBody>
      </p:sp>
      <p:pic>
        <p:nvPicPr>
          <p:cNvPr id="9" name="Picture 8" descr="A black and white logo&#10;&#10;Description automatically generated">
            <a:extLst>
              <a:ext uri="{FF2B5EF4-FFF2-40B4-BE49-F238E27FC236}">
                <a16:creationId xmlns:a16="http://schemas.microsoft.com/office/drawing/2014/main" id="{42329A5D-CAA4-8D24-C94B-C5BA944A836B}"/>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530275" y="2728903"/>
            <a:ext cx="3426134" cy="889532"/>
          </a:xfrm>
          <a:prstGeom prst="rect">
            <a:avLst/>
          </a:prstGeom>
        </p:spPr>
      </p:pic>
    </p:spTree>
    <p:extLst>
      <p:ext uri="{BB962C8B-B14F-4D97-AF65-F5344CB8AC3E}">
        <p14:creationId xmlns:p14="http://schemas.microsoft.com/office/powerpoint/2010/main" val="2765146829"/>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Lst>
  <p:hf hdr="0" ftr="0" dt="0"/>
  <p:txStyles>
    <p:titleStyle>
      <a:lvl1pPr algn="l" defTabSz="1097192" rtl="0" eaLnBrk="1" latinLnBrk="0" hangingPunct="1">
        <a:lnSpc>
          <a:spcPct val="90000"/>
        </a:lnSpc>
        <a:spcBef>
          <a:spcPct val="0"/>
        </a:spcBef>
        <a:buNone/>
        <a:defRPr sz="4800" b="0" i="0" kern="1200">
          <a:solidFill>
            <a:schemeClr val="bg1"/>
          </a:solidFill>
          <a:latin typeface="Georgia" panose="02040502050405020303" pitchFamily="18" charset="0"/>
          <a:ea typeface="+mj-ea"/>
          <a:cs typeface="+mj-cs"/>
        </a:defRPr>
      </a:lvl1pPr>
    </p:titleStyle>
    <p:bodyStyle>
      <a:lvl1pPr marL="274298" indent="-274298" algn="l" defTabSz="1097192"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5" indent="-274298" algn="l" defTabSz="1097192"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490" indent="-274298" algn="l" defTabSz="1097192"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086"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683"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192" rtl="0" eaLnBrk="1" latinLnBrk="0" hangingPunct="1">
        <a:defRPr sz="2160" kern="1200">
          <a:solidFill>
            <a:schemeClr val="tx1"/>
          </a:solidFill>
          <a:latin typeface="+mn-lt"/>
          <a:ea typeface="+mn-ea"/>
          <a:cs typeface="+mn-cs"/>
        </a:defRPr>
      </a:lvl1pPr>
      <a:lvl2pPr marL="548596" algn="l" defTabSz="1097192" rtl="0" eaLnBrk="1" latinLnBrk="0" hangingPunct="1">
        <a:defRPr sz="2160" kern="1200">
          <a:solidFill>
            <a:schemeClr val="tx1"/>
          </a:solidFill>
          <a:latin typeface="+mn-lt"/>
          <a:ea typeface="+mn-ea"/>
          <a:cs typeface="+mn-cs"/>
        </a:defRPr>
      </a:lvl2pPr>
      <a:lvl3pPr marL="1097192" algn="l" defTabSz="1097192" rtl="0" eaLnBrk="1" latinLnBrk="0" hangingPunct="1">
        <a:defRPr sz="2160" kern="1200">
          <a:solidFill>
            <a:schemeClr val="tx1"/>
          </a:solidFill>
          <a:latin typeface="+mn-lt"/>
          <a:ea typeface="+mn-ea"/>
          <a:cs typeface="+mn-cs"/>
        </a:defRPr>
      </a:lvl3pPr>
      <a:lvl4pPr marL="1645788" algn="l" defTabSz="1097192" rtl="0" eaLnBrk="1" latinLnBrk="0" hangingPunct="1">
        <a:defRPr sz="2160" kern="1200">
          <a:solidFill>
            <a:schemeClr val="tx1"/>
          </a:solidFill>
          <a:latin typeface="+mn-lt"/>
          <a:ea typeface="+mn-ea"/>
          <a:cs typeface="+mn-cs"/>
        </a:defRPr>
      </a:lvl4pPr>
      <a:lvl5pPr marL="2194385" algn="l" defTabSz="1097192" rtl="0" eaLnBrk="1" latinLnBrk="0" hangingPunct="1">
        <a:defRPr sz="2160" kern="1200">
          <a:solidFill>
            <a:schemeClr val="tx1"/>
          </a:solidFill>
          <a:latin typeface="+mn-lt"/>
          <a:ea typeface="+mn-ea"/>
          <a:cs typeface="+mn-cs"/>
        </a:defRPr>
      </a:lvl5pPr>
      <a:lvl6pPr marL="2742982" algn="l" defTabSz="1097192" rtl="0" eaLnBrk="1" latinLnBrk="0" hangingPunct="1">
        <a:defRPr sz="2160" kern="1200">
          <a:solidFill>
            <a:schemeClr val="tx1"/>
          </a:solidFill>
          <a:latin typeface="+mn-lt"/>
          <a:ea typeface="+mn-ea"/>
          <a:cs typeface="+mn-cs"/>
        </a:defRPr>
      </a:lvl6pPr>
      <a:lvl7pPr marL="3291576" algn="l" defTabSz="1097192" rtl="0" eaLnBrk="1" latinLnBrk="0" hangingPunct="1">
        <a:defRPr sz="2160" kern="1200">
          <a:solidFill>
            <a:schemeClr val="tx1"/>
          </a:solidFill>
          <a:latin typeface="+mn-lt"/>
          <a:ea typeface="+mn-ea"/>
          <a:cs typeface="+mn-cs"/>
        </a:defRPr>
      </a:lvl7pPr>
      <a:lvl8pPr marL="3840173" algn="l" defTabSz="1097192" rtl="0" eaLnBrk="1" latinLnBrk="0" hangingPunct="1">
        <a:defRPr sz="2160" kern="1200">
          <a:solidFill>
            <a:schemeClr val="tx1"/>
          </a:solidFill>
          <a:latin typeface="+mn-lt"/>
          <a:ea typeface="+mn-ea"/>
          <a:cs typeface="+mn-cs"/>
        </a:defRPr>
      </a:lvl8pPr>
      <a:lvl9pPr marL="4388770" algn="l" defTabSz="1097192"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92">
          <p15:clr>
            <a:srgbClr val="F26B43"/>
          </p15:clr>
        </p15:guide>
        <p15:guide id="2" pos="460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40.png"/><Relationship Id="rId11" Type="http://schemas.openxmlformats.org/officeDocument/2006/relationships/image" Target="../media/image9.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jpeg"/><Relationship Id="rId9" Type="http://schemas.openxmlformats.org/officeDocument/2006/relationships/image" Target="../media/image43.jpe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9.png"/><Relationship Id="rId2" Type="http://schemas.openxmlformats.org/officeDocument/2006/relationships/image" Target="../media/image28.png"/><Relationship Id="rId1" Type="http://schemas.openxmlformats.org/officeDocument/2006/relationships/slideLayout" Target="../slideLayouts/slideLayout12.xml"/><Relationship Id="rId6" Type="http://schemas.openxmlformats.org/officeDocument/2006/relationships/image" Target="../media/image48.emf"/><Relationship Id="rId5" Type="http://schemas.openxmlformats.org/officeDocument/2006/relationships/image" Target="../media/image47.jpeg"/><Relationship Id="rId4" Type="http://schemas.openxmlformats.org/officeDocument/2006/relationships/image" Target="../media/image46.jpe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50.png"/><Relationship Id="rId4" Type="http://schemas.openxmlformats.org/officeDocument/2006/relationships/image" Target="../media/image48.emf"/></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hyperlink" Target="https://webapps.emerson.com/wrproductselector/" TargetMode="Externa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jpeg"/></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webapps.copeland.com/wrproductselector/" TargetMode="External"/><Relationship Id="rId1" Type="http://schemas.openxmlformats.org/officeDocument/2006/relationships/slideLayout" Target="../slideLayouts/slideLayout5.xml"/><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8.xml"/><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1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diagramLayout" Target="../diagrams/layout1.xml"/><Relationship Id="rId7" Type="http://schemas.openxmlformats.org/officeDocument/2006/relationships/image" Target="../media/image65.png"/><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67.png"/><Relationship Id="rId4" Type="http://schemas.openxmlformats.org/officeDocument/2006/relationships/diagramQuickStyle" Target="../diagrams/quickStyle1.xml"/><Relationship Id="rId9" Type="http://schemas.openxmlformats.org/officeDocument/2006/relationships/image" Target="../media/image66.png"/></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2.png"/><Relationship Id="rId2" Type="http://schemas.openxmlformats.org/officeDocument/2006/relationships/image" Target="../media/image70.jpeg"/><Relationship Id="rId1" Type="http://schemas.openxmlformats.org/officeDocument/2006/relationships/slideLayout" Target="../slideLayouts/slideLayout9.xml"/><Relationship Id="rId6" Type="http://schemas.openxmlformats.org/officeDocument/2006/relationships/image" Target="../media/image41.png"/><Relationship Id="rId5" Type="http://schemas.openxmlformats.org/officeDocument/2006/relationships/image" Target="../media/image40.png"/><Relationship Id="rId4" Type="http://schemas.microsoft.com/office/2007/relationships/hdphoto" Target="../media/hdphoto7.wdp"/></Relationships>
</file>

<file path=ppt/slides/_rels/slide2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4.jpeg"/><Relationship Id="rId7" Type="http://schemas.openxmlformats.org/officeDocument/2006/relationships/image" Target="../media/image77.png"/><Relationship Id="rId2" Type="http://schemas.openxmlformats.org/officeDocument/2006/relationships/image" Target="../media/image73.jpeg"/><Relationship Id="rId1" Type="http://schemas.openxmlformats.org/officeDocument/2006/relationships/slideLayout" Target="../slideLayouts/slideLayout9.xml"/><Relationship Id="rId6" Type="http://schemas.microsoft.com/office/2007/relationships/hdphoto" Target="../media/hdphoto8.wdp"/><Relationship Id="rId5" Type="http://schemas.openxmlformats.org/officeDocument/2006/relationships/image" Target="../media/image76.png"/><Relationship Id="rId4" Type="http://schemas.openxmlformats.org/officeDocument/2006/relationships/image" Target="../media/image75.jpe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9.png"/><Relationship Id="rId1" Type="http://schemas.openxmlformats.org/officeDocument/2006/relationships/slideLayout" Target="../slideLayouts/slideLayout8.xml"/><Relationship Id="rId4" Type="http://schemas.openxmlformats.org/officeDocument/2006/relationships/image" Target="../media/image80.png"/></Relationships>
</file>

<file path=ppt/slides/_rels/slide2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9.png"/><Relationship Id="rId1" Type="http://schemas.openxmlformats.org/officeDocument/2006/relationships/slideLayout" Target="../slideLayouts/slideLayout8.xml"/><Relationship Id="rId4" Type="http://schemas.openxmlformats.org/officeDocument/2006/relationships/image" Target="../media/image82.png"/></Relationships>
</file>

<file path=ppt/slides/_rels/slide2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9.png"/><Relationship Id="rId1" Type="http://schemas.openxmlformats.org/officeDocument/2006/relationships/slideLayout" Target="../slideLayouts/slideLayout8.xml"/><Relationship Id="rId4" Type="http://schemas.openxmlformats.org/officeDocument/2006/relationships/image" Target="../media/image84.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5.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9.png"/><Relationship Id="rId1" Type="http://schemas.openxmlformats.org/officeDocument/2006/relationships/slideLayout" Target="../slideLayouts/slideLayout9.xml"/><Relationship Id="rId5" Type="http://schemas.openxmlformats.org/officeDocument/2006/relationships/image" Target="../media/image87.png"/><Relationship Id="rId4" Type="http://schemas.openxmlformats.org/officeDocument/2006/relationships/image" Target="../media/image86.jpeg"/></Relationships>
</file>

<file path=ppt/slides/_rels/slide3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93.png"/><Relationship Id="rId1" Type="http://schemas.openxmlformats.org/officeDocument/2006/relationships/slideLayout" Target="../slideLayouts/slideLayout9.xml"/><Relationship Id="rId6" Type="http://schemas.openxmlformats.org/officeDocument/2006/relationships/image" Target="../media/image95.jpeg"/><Relationship Id="rId5" Type="http://schemas.microsoft.com/office/2007/relationships/hdphoto" Target="../media/hdphoto10.wdp"/><Relationship Id="rId4" Type="http://schemas.openxmlformats.org/officeDocument/2006/relationships/image" Target="../media/image9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40.png"/><Relationship Id="rId11" Type="http://schemas.openxmlformats.org/officeDocument/2006/relationships/image" Target="../media/image9.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jpeg"/><Relationship Id="rId9" Type="http://schemas.openxmlformats.org/officeDocument/2006/relationships/image" Target="../media/image43.jpeg"/></Relationships>
</file>

<file path=ppt/slides/_rels/slide39.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slideLayout" Target="../slideLayouts/slideLayout8.xml"/><Relationship Id="rId4" Type="http://schemas.openxmlformats.org/officeDocument/2006/relationships/image" Target="../media/image64.png"/></Relationships>
</file>

<file path=ppt/slides/_rels/slide49.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8.png"/><Relationship Id="rId7" Type="http://schemas.microsoft.com/office/2007/relationships/hdphoto" Target="../media/hdphoto12.wdp"/><Relationship Id="rId12" Type="http://schemas.openxmlformats.org/officeDocument/2006/relationships/image" Target="../media/image112.png"/><Relationship Id="rId2" Type="http://schemas.openxmlformats.org/officeDocument/2006/relationships/image" Target="../media/image64.png"/><Relationship Id="rId1" Type="http://schemas.openxmlformats.org/officeDocument/2006/relationships/slideLayout" Target="../slideLayouts/slideLayout9.xml"/><Relationship Id="rId6" Type="http://schemas.openxmlformats.org/officeDocument/2006/relationships/image" Target="../media/image109.png"/><Relationship Id="rId11" Type="http://schemas.microsoft.com/office/2007/relationships/hdphoto" Target="../media/hdphoto14.wdp"/><Relationship Id="rId5" Type="http://schemas.openxmlformats.org/officeDocument/2006/relationships/image" Target="../media/image107.png"/><Relationship Id="rId10" Type="http://schemas.openxmlformats.org/officeDocument/2006/relationships/image" Target="../media/image111.png"/><Relationship Id="rId4" Type="http://schemas.microsoft.com/office/2007/relationships/hdphoto" Target="../media/hdphoto11.wdp"/><Relationship Id="rId9" Type="http://schemas.microsoft.com/office/2007/relationships/hdphoto" Target="../media/hdphoto13.wdp"/></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image" Target="../media/image10.emf"/><Relationship Id="rId1" Type="http://schemas.openxmlformats.org/officeDocument/2006/relationships/slideLayout" Target="../slideLayouts/slideLayout8.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113.png"/><Relationship Id="rId7" Type="http://schemas.openxmlformats.org/officeDocument/2006/relationships/image" Target="../media/image115.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114.png"/><Relationship Id="rId5" Type="http://schemas.openxmlformats.org/officeDocument/2006/relationships/image" Target="../media/image64.png"/><Relationship Id="rId4" Type="http://schemas.openxmlformats.org/officeDocument/2006/relationships/image" Target="../media/image107.png"/></Relationships>
</file>

<file path=ppt/slides/_rels/slide51.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6.png"/><Relationship Id="rId7" Type="http://schemas.microsoft.com/office/2007/relationships/hdphoto" Target="../media/hdphoto17.wdp"/><Relationship Id="rId2" Type="http://schemas.openxmlformats.org/officeDocument/2006/relationships/image" Target="../media/image64.png"/><Relationship Id="rId1" Type="http://schemas.openxmlformats.org/officeDocument/2006/relationships/slideLayout" Target="../slideLayouts/slideLayout9.xml"/><Relationship Id="rId6" Type="http://schemas.openxmlformats.org/officeDocument/2006/relationships/image" Target="../media/image117.png"/><Relationship Id="rId5" Type="http://schemas.openxmlformats.org/officeDocument/2006/relationships/image" Target="../media/image107.png"/><Relationship Id="rId4" Type="http://schemas.microsoft.com/office/2007/relationships/hdphoto" Target="../media/hdphoto16.wdp"/><Relationship Id="rId9" Type="http://schemas.microsoft.com/office/2007/relationships/hdphoto" Target="../media/hdphoto18.wdp"/></Relationships>
</file>

<file path=ppt/slides/_rels/slide5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9.xml"/><Relationship Id="rId4" Type="http://schemas.openxmlformats.org/officeDocument/2006/relationships/image" Target="../media/image127.jpeg"/></Relationships>
</file>

<file path=ppt/slides/_rels/slide59.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8.xml"/><Relationship Id="rId4" Type="http://schemas.openxmlformats.org/officeDocument/2006/relationships/image" Target="../media/image130.jpe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2.wdp"/><Relationship Id="rId3" Type="http://schemas.openxmlformats.org/officeDocument/2006/relationships/image" Target="../media/image17.jpeg"/><Relationship Id="rId7" Type="http://schemas.openxmlformats.org/officeDocument/2006/relationships/image" Target="../media/image20.jpeg"/><Relationship Id="rId12" Type="http://schemas.openxmlformats.org/officeDocument/2006/relationships/image" Target="../media/image25.png"/><Relationship Id="rId2" Type="http://schemas.openxmlformats.org/officeDocument/2006/relationships/image" Target="../media/image16.jpeg"/><Relationship Id="rId1" Type="http://schemas.openxmlformats.org/officeDocument/2006/relationships/slideLayout" Target="../slideLayouts/slideLayout9.xml"/><Relationship Id="rId6" Type="http://schemas.microsoft.com/office/2007/relationships/hdphoto" Target="../media/hdphoto1.wdp"/><Relationship Id="rId11" Type="http://schemas.openxmlformats.org/officeDocument/2006/relationships/image" Target="../media/image24.jpeg"/><Relationship Id="rId5" Type="http://schemas.openxmlformats.org/officeDocument/2006/relationships/image" Target="../media/image19.png"/><Relationship Id="rId10" Type="http://schemas.openxmlformats.org/officeDocument/2006/relationships/image" Target="../media/image23.jpeg"/><Relationship Id="rId4" Type="http://schemas.openxmlformats.org/officeDocument/2006/relationships/image" Target="../media/image18.jpeg"/><Relationship Id="rId9" Type="http://schemas.openxmlformats.org/officeDocument/2006/relationships/image" Target="../media/image2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31.png"/></Relationships>
</file>

<file path=ppt/slides/_rels/slide6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50.png"/><Relationship Id="rId4" Type="http://schemas.openxmlformats.org/officeDocument/2006/relationships/image" Target="../media/image48.emf"/></Relationships>
</file>

<file path=ppt/slides/_rels/slide63.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143.jpeg"/><Relationship Id="rId4" Type="http://schemas.openxmlformats.org/officeDocument/2006/relationships/image" Target="../media/image11.png"/></Relationships>
</file>

<file path=ppt/slides/_rels/slide7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46.png"/><Relationship Id="rId1" Type="http://schemas.openxmlformats.org/officeDocument/2006/relationships/slideLayout" Target="../slideLayouts/slideLayout5.xml"/><Relationship Id="rId4" Type="http://schemas.openxmlformats.org/officeDocument/2006/relationships/image" Target="../media/image147.png"/></Relationships>
</file>

<file path=ppt/slides/_rels/slide7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pn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7.emf"/><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jpeg"/><Relationship Id="rId2"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image" Target="../media/image30.jpeg"/><Relationship Id="rId11" Type="http://schemas.microsoft.com/office/2007/relationships/hdphoto" Target="../media/hdphoto5.wdp"/><Relationship Id="rId5" Type="http://schemas.openxmlformats.org/officeDocument/2006/relationships/image" Target="../media/image29.jpeg"/><Relationship Id="rId10" Type="http://schemas.openxmlformats.org/officeDocument/2006/relationships/image" Target="../media/image33.png"/><Relationship Id="rId4" Type="http://schemas.microsoft.com/office/2007/relationships/hdphoto" Target="../media/hdphoto3.wdp"/><Relationship Id="rId9"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A3FF94-590D-90BF-3CBB-3120FA3ECDFA}"/>
              </a:ext>
            </a:extLst>
          </p:cNvPr>
          <p:cNvSpPr>
            <a:spLocks noGrp="1"/>
          </p:cNvSpPr>
          <p:nvPr>
            <p:ph type="title"/>
          </p:nvPr>
        </p:nvSpPr>
        <p:spPr>
          <a:xfrm>
            <a:off x="1042416" y="4114800"/>
            <a:ext cx="4800600" cy="1417320"/>
          </a:xfrm>
        </p:spPr>
        <p:txBody>
          <a:bodyPr/>
          <a:lstStyle/>
          <a:p>
            <a:r>
              <a:rPr lang="en-US" dirty="0"/>
              <a:t>White-Rodgers 50D50U-843 All-Spark Universal Intermittent Pilot/Direct Spark Ignition Module</a:t>
            </a:r>
          </a:p>
        </p:txBody>
      </p:sp>
      <p:sp>
        <p:nvSpPr>
          <p:cNvPr id="2" name="Text Placeholder 1">
            <a:extLst>
              <a:ext uri="{FF2B5EF4-FFF2-40B4-BE49-F238E27FC236}">
                <a16:creationId xmlns:a16="http://schemas.microsoft.com/office/drawing/2014/main" id="{2E6F7EEE-A61E-937E-C095-9648E9AA6708}"/>
              </a:ext>
            </a:extLst>
          </p:cNvPr>
          <p:cNvSpPr>
            <a:spLocks noGrp="1"/>
          </p:cNvSpPr>
          <p:nvPr>
            <p:ph type="body" sz="quarter" idx="11"/>
          </p:nvPr>
        </p:nvSpPr>
        <p:spPr>
          <a:xfrm>
            <a:off x="960120" y="6126480"/>
            <a:ext cx="5732228" cy="766422"/>
          </a:xfrm>
        </p:spPr>
        <p:txBody>
          <a:bodyPr/>
          <a:lstStyle/>
          <a:p>
            <a:r>
              <a:rPr lang="en-US" dirty="0"/>
              <a:t>Including the White-Rodgers F67-8535 Integrated Thermostat Sensor</a:t>
            </a:r>
          </a:p>
        </p:txBody>
      </p:sp>
    </p:spTree>
    <p:extLst>
      <p:ext uri="{BB962C8B-B14F-4D97-AF65-F5344CB8AC3E}">
        <p14:creationId xmlns:p14="http://schemas.microsoft.com/office/powerpoint/2010/main" val="27310592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7923B9-9A08-6083-0E4C-37D8E49B5B55}"/>
              </a:ext>
            </a:extLst>
          </p:cNvPr>
          <p:cNvSpPr>
            <a:spLocks noGrp="1"/>
          </p:cNvSpPr>
          <p:nvPr>
            <p:ph type="body" sz="quarter" idx="15"/>
          </p:nvPr>
        </p:nvSpPr>
        <p:spPr>
          <a:xfrm>
            <a:off x="758952" y="5166330"/>
            <a:ext cx="4270248" cy="2483944"/>
          </a:xfrm>
        </p:spPr>
        <p:txBody>
          <a:bodyPr/>
          <a:lstStyle/>
          <a:p>
            <a:pPr lvl="2"/>
            <a:r>
              <a:rPr lang="en-US" dirty="0"/>
              <a:t>Combines Intermittent Pilot &amp; Direct Spark Ignition in one control.</a:t>
            </a:r>
          </a:p>
          <a:p>
            <a:pPr lvl="2"/>
            <a:r>
              <a:rPr lang="en-US" dirty="0"/>
              <a:t>Full featured connections: </a:t>
            </a:r>
          </a:p>
          <a:p>
            <a:pPr lvl="3"/>
            <a:r>
              <a:rPr lang="en-US" dirty="0"/>
              <a:t>On-board Vent Damper</a:t>
            </a:r>
          </a:p>
          <a:p>
            <a:pPr lvl="3"/>
            <a:r>
              <a:rPr lang="en-US" dirty="0"/>
              <a:t>Alarm Output</a:t>
            </a:r>
          </a:p>
          <a:p>
            <a:pPr lvl="3"/>
            <a:r>
              <a:rPr lang="en-US" dirty="0"/>
              <a:t>Inducer &amp; Pressure </a:t>
            </a:r>
            <a:br>
              <a:rPr lang="en-US" dirty="0"/>
            </a:br>
            <a:r>
              <a:rPr lang="en-US" dirty="0"/>
              <a:t>Switch Inputs</a:t>
            </a:r>
          </a:p>
          <a:p>
            <a:pPr lvl="2"/>
            <a:endParaRPr lang="en-US" dirty="0"/>
          </a:p>
          <a:p>
            <a:pPr lvl="2"/>
            <a:endParaRPr lang="en-US" dirty="0"/>
          </a:p>
        </p:txBody>
      </p:sp>
      <p:sp>
        <p:nvSpPr>
          <p:cNvPr id="3" name="Text Placeholder 2">
            <a:extLst>
              <a:ext uri="{FF2B5EF4-FFF2-40B4-BE49-F238E27FC236}">
                <a16:creationId xmlns:a16="http://schemas.microsoft.com/office/drawing/2014/main" id="{90ED1669-9E5D-4750-77DE-10DBE1E820AF}"/>
              </a:ext>
            </a:extLst>
          </p:cNvPr>
          <p:cNvSpPr>
            <a:spLocks noGrp="1"/>
          </p:cNvSpPr>
          <p:nvPr>
            <p:ph type="body" sz="quarter" idx="16"/>
          </p:nvPr>
        </p:nvSpPr>
        <p:spPr>
          <a:xfrm>
            <a:off x="10020299" y="5166330"/>
            <a:ext cx="4117732" cy="2149836"/>
          </a:xfrm>
        </p:spPr>
        <p:txBody>
          <a:bodyPr/>
          <a:lstStyle/>
          <a:p>
            <a:pPr lvl="2"/>
            <a:r>
              <a:rPr lang="en-US" dirty="0"/>
              <a:t>Utilizes Near-field Communication for simple configuration.</a:t>
            </a:r>
          </a:p>
          <a:p>
            <a:pPr lvl="2"/>
            <a:endParaRPr lang="en-US" dirty="0"/>
          </a:p>
          <a:p>
            <a:pPr lvl="2"/>
            <a:endParaRPr lang="en-US" dirty="0"/>
          </a:p>
        </p:txBody>
      </p:sp>
      <p:sp>
        <p:nvSpPr>
          <p:cNvPr id="4" name="Text Placeholder 3">
            <a:extLst>
              <a:ext uri="{FF2B5EF4-FFF2-40B4-BE49-F238E27FC236}">
                <a16:creationId xmlns:a16="http://schemas.microsoft.com/office/drawing/2014/main" id="{1CDDDD1B-46C0-79DE-AF16-D9138EDC23B5}"/>
              </a:ext>
            </a:extLst>
          </p:cNvPr>
          <p:cNvSpPr>
            <a:spLocks noGrp="1"/>
          </p:cNvSpPr>
          <p:nvPr>
            <p:ph type="body" sz="quarter" idx="17"/>
          </p:nvPr>
        </p:nvSpPr>
        <p:spPr>
          <a:xfrm>
            <a:off x="5372100" y="5166330"/>
            <a:ext cx="3878580" cy="2483944"/>
          </a:xfrm>
        </p:spPr>
        <p:txBody>
          <a:bodyPr/>
          <a:lstStyle/>
          <a:p>
            <a:pPr lvl="2"/>
            <a:r>
              <a:rPr lang="en-US" dirty="0"/>
              <a:t>With Rajah &amp; ¼" spade, the All-Spark Ignition Module connects to the majority of spark wiring.</a:t>
            </a:r>
          </a:p>
          <a:p>
            <a:pPr lvl="2"/>
            <a:r>
              <a:rPr lang="en-US" dirty="0"/>
              <a:t>24v 11-pin harness has all configuration wires that are made active through personalized configuration.</a:t>
            </a:r>
          </a:p>
          <a:p>
            <a:pPr lvl="2"/>
            <a:endParaRPr lang="en-US" dirty="0"/>
          </a:p>
          <a:p>
            <a:pPr lvl="2"/>
            <a:endParaRPr lang="en-US" dirty="0"/>
          </a:p>
        </p:txBody>
      </p:sp>
      <p:sp>
        <p:nvSpPr>
          <p:cNvPr id="5" name="Text Placeholder 4">
            <a:extLst>
              <a:ext uri="{FF2B5EF4-FFF2-40B4-BE49-F238E27FC236}">
                <a16:creationId xmlns:a16="http://schemas.microsoft.com/office/drawing/2014/main" id="{256ED97D-88F7-E50D-A209-C1F30AC09A27}"/>
              </a:ext>
            </a:extLst>
          </p:cNvPr>
          <p:cNvSpPr>
            <a:spLocks noGrp="1"/>
          </p:cNvSpPr>
          <p:nvPr>
            <p:ph type="body" sz="quarter" idx="19"/>
          </p:nvPr>
        </p:nvSpPr>
        <p:spPr>
          <a:xfrm>
            <a:off x="758952" y="4160265"/>
            <a:ext cx="3843581" cy="685800"/>
          </a:xfrm>
        </p:spPr>
        <p:txBody>
          <a:bodyPr/>
          <a:lstStyle/>
          <a:p>
            <a:r>
              <a:rPr lang="en-US" b="1" dirty="0"/>
              <a:t>2 Applications in 1</a:t>
            </a:r>
          </a:p>
        </p:txBody>
      </p:sp>
      <p:sp>
        <p:nvSpPr>
          <p:cNvPr id="6" name="Text Placeholder 5">
            <a:extLst>
              <a:ext uri="{FF2B5EF4-FFF2-40B4-BE49-F238E27FC236}">
                <a16:creationId xmlns:a16="http://schemas.microsoft.com/office/drawing/2014/main" id="{F976FA46-9713-6995-1CED-2CF30B544ECE}"/>
              </a:ext>
            </a:extLst>
          </p:cNvPr>
          <p:cNvSpPr>
            <a:spLocks noGrp="1"/>
          </p:cNvSpPr>
          <p:nvPr>
            <p:ph type="body" sz="quarter" idx="20"/>
          </p:nvPr>
        </p:nvSpPr>
        <p:spPr>
          <a:xfrm>
            <a:off x="5372100" y="4160265"/>
            <a:ext cx="3881679" cy="685800"/>
          </a:xfrm>
        </p:spPr>
        <p:txBody>
          <a:bodyPr/>
          <a:lstStyle/>
          <a:p>
            <a:r>
              <a:rPr lang="en-US" b="1" dirty="0"/>
              <a:t>Easy Connections</a:t>
            </a:r>
          </a:p>
        </p:txBody>
      </p:sp>
      <p:sp>
        <p:nvSpPr>
          <p:cNvPr id="7" name="Text Placeholder 6">
            <a:extLst>
              <a:ext uri="{FF2B5EF4-FFF2-40B4-BE49-F238E27FC236}">
                <a16:creationId xmlns:a16="http://schemas.microsoft.com/office/drawing/2014/main" id="{0170B71E-A3E9-99A3-85F6-3E01A69F5FDD}"/>
              </a:ext>
            </a:extLst>
          </p:cNvPr>
          <p:cNvSpPr>
            <a:spLocks noGrp="1"/>
          </p:cNvSpPr>
          <p:nvPr>
            <p:ph type="body" sz="quarter" idx="21"/>
          </p:nvPr>
        </p:nvSpPr>
        <p:spPr>
          <a:xfrm>
            <a:off x="10020300" y="4160265"/>
            <a:ext cx="3848100" cy="685800"/>
          </a:xfrm>
        </p:spPr>
        <p:txBody>
          <a:bodyPr/>
          <a:lstStyle/>
          <a:p>
            <a:r>
              <a:rPr lang="en-US" b="1" dirty="0"/>
              <a:t>Mobile Configuration</a:t>
            </a:r>
          </a:p>
        </p:txBody>
      </p:sp>
      <p:sp>
        <p:nvSpPr>
          <p:cNvPr id="8" name="Slide Number Placeholder 7">
            <a:extLst>
              <a:ext uri="{FF2B5EF4-FFF2-40B4-BE49-F238E27FC236}">
                <a16:creationId xmlns:a16="http://schemas.microsoft.com/office/drawing/2014/main" id="{EF47079C-C71C-C93B-3A1A-8EF4273060B0}"/>
              </a:ext>
            </a:extLst>
          </p:cNvPr>
          <p:cNvSpPr>
            <a:spLocks noGrp="1"/>
          </p:cNvSpPr>
          <p:nvPr>
            <p:ph type="sldNum" sz="quarter" idx="4"/>
          </p:nvPr>
        </p:nvSpPr>
        <p:spPr/>
        <p:txBody>
          <a:bodyPr/>
          <a:lstStyle/>
          <a:p>
            <a:fld id="{837543D7-8401-5C4E-B0A9-F48897C0C347}" type="slidenum">
              <a:rPr lang="en-US" smtClean="0"/>
              <a:pPr/>
              <a:t>10</a:t>
            </a:fld>
            <a:endParaRPr lang="en-US" dirty="0"/>
          </a:p>
        </p:txBody>
      </p:sp>
      <p:sp>
        <p:nvSpPr>
          <p:cNvPr id="9" name="Title 8">
            <a:extLst>
              <a:ext uri="{FF2B5EF4-FFF2-40B4-BE49-F238E27FC236}">
                <a16:creationId xmlns:a16="http://schemas.microsoft.com/office/drawing/2014/main" id="{6F8309A9-8C04-097F-6892-669E0841020B}"/>
              </a:ext>
            </a:extLst>
          </p:cNvPr>
          <p:cNvSpPr>
            <a:spLocks noGrp="1"/>
          </p:cNvSpPr>
          <p:nvPr>
            <p:ph type="title"/>
          </p:nvPr>
        </p:nvSpPr>
        <p:spPr/>
        <p:txBody>
          <a:bodyPr/>
          <a:lstStyle/>
          <a:p>
            <a:r>
              <a:rPr lang="en-US" dirty="0"/>
              <a:t>All-Spark Ignition Module Benefits</a:t>
            </a:r>
          </a:p>
        </p:txBody>
      </p:sp>
      <p:sp>
        <p:nvSpPr>
          <p:cNvPr id="10" name="Text Placeholder 9">
            <a:extLst>
              <a:ext uri="{FF2B5EF4-FFF2-40B4-BE49-F238E27FC236}">
                <a16:creationId xmlns:a16="http://schemas.microsoft.com/office/drawing/2014/main" id="{16A7DA75-4353-F2DE-B34F-2BAA1B9A3CC5}"/>
              </a:ext>
            </a:extLst>
          </p:cNvPr>
          <p:cNvSpPr>
            <a:spLocks noGrp="1"/>
          </p:cNvSpPr>
          <p:nvPr>
            <p:ph type="body" sz="quarter" idx="11"/>
          </p:nvPr>
        </p:nvSpPr>
        <p:spPr/>
        <p:txBody>
          <a:bodyPr/>
          <a:lstStyle/>
          <a:p>
            <a:endParaRPr lang="en-US"/>
          </a:p>
        </p:txBody>
      </p:sp>
      <p:pic>
        <p:nvPicPr>
          <p:cNvPr id="12" name="Picture 11" descr="A picture containing text, sign&#10;&#10;Description automatically generated">
            <a:extLst>
              <a:ext uri="{FF2B5EF4-FFF2-40B4-BE49-F238E27FC236}">
                <a16:creationId xmlns:a16="http://schemas.microsoft.com/office/drawing/2014/main" id="{2462F4D4-A537-E466-4BA7-C7EA4E316E7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975976" y="1783137"/>
            <a:ext cx="3912936" cy="2515460"/>
          </a:xfrm>
          <a:prstGeom prst="rect">
            <a:avLst/>
          </a:prstGeom>
        </p:spPr>
      </p:pic>
      <p:pic>
        <p:nvPicPr>
          <p:cNvPr id="13" name="Picture 12">
            <a:extLst>
              <a:ext uri="{FF2B5EF4-FFF2-40B4-BE49-F238E27FC236}">
                <a16:creationId xmlns:a16="http://schemas.microsoft.com/office/drawing/2014/main" id="{A1396BF1-41FE-57EC-3805-F80DAC04AA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77954" y="1988352"/>
            <a:ext cx="3274492" cy="2105031"/>
          </a:xfrm>
          <a:prstGeom prst="rect">
            <a:avLst/>
          </a:prstGeom>
        </p:spPr>
      </p:pic>
      <p:pic>
        <p:nvPicPr>
          <p:cNvPr id="14" name="Picture 13">
            <a:extLst>
              <a:ext uri="{FF2B5EF4-FFF2-40B4-BE49-F238E27FC236}">
                <a16:creationId xmlns:a16="http://schemas.microsoft.com/office/drawing/2014/main" id="{248A19E9-CDB4-A3F4-8AC2-8CD4D61FE9B4}"/>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857437" y="1857676"/>
            <a:ext cx="3681037" cy="2366382"/>
          </a:xfrm>
          <a:prstGeom prst="rect">
            <a:avLst/>
          </a:prstGeom>
        </p:spPr>
      </p:pic>
      <p:cxnSp>
        <p:nvCxnSpPr>
          <p:cNvPr id="15" name="Straight Connector 14">
            <a:extLst>
              <a:ext uri="{FF2B5EF4-FFF2-40B4-BE49-F238E27FC236}">
                <a16:creationId xmlns:a16="http://schemas.microsoft.com/office/drawing/2014/main" id="{DA121A1A-2E36-C6EB-C56E-7426171CD33C}"/>
              </a:ext>
            </a:extLst>
          </p:cNvPr>
          <p:cNvCxnSpPr>
            <a:cxnSpLocks/>
          </p:cNvCxnSpPr>
          <p:nvPr/>
        </p:nvCxnSpPr>
        <p:spPr>
          <a:xfrm>
            <a:off x="758952" y="4998289"/>
            <a:ext cx="3858768"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1310A844-756D-890F-21F2-D6312ECD3907}"/>
              </a:ext>
            </a:extLst>
          </p:cNvPr>
          <p:cNvCxnSpPr>
            <a:cxnSpLocks/>
          </p:cNvCxnSpPr>
          <p:nvPr/>
        </p:nvCxnSpPr>
        <p:spPr>
          <a:xfrm>
            <a:off x="5376672" y="4998289"/>
            <a:ext cx="3858768"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1446A1F3-EBBD-9339-33E1-BC6ED186475A}"/>
              </a:ext>
            </a:extLst>
          </p:cNvPr>
          <p:cNvCxnSpPr>
            <a:cxnSpLocks/>
          </p:cNvCxnSpPr>
          <p:nvPr/>
        </p:nvCxnSpPr>
        <p:spPr>
          <a:xfrm>
            <a:off x="10021824" y="4998289"/>
            <a:ext cx="3858768"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077819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4649D610-31A9-DDEE-2236-9D61EC8A56E1}"/>
              </a:ext>
            </a:extLst>
          </p:cNvPr>
          <p:cNvSpPr>
            <a:spLocks noGrp="1"/>
          </p:cNvSpPr>
          <p:nvPr>
            <p:ph sz="quarter" idx="20"/>
          </p:nvPr>
        </p:nvSpPr>
        <p:spPr/>
        <p:txBody>
          <a:bodyPr/>
          <a:lstStyle/>
          <a:p>
            <a:pPr lvl="2"/>
            <a:r>
              <a:rPr lang="en-US" dirty="0"/>
              <a:t>50D50U-843 module</a:t>
            </a:r>
          </a:p>
          <a:p>
            <a:pPr lvl="2"/>
            <a:r>
              <a:rPr lang="en-US" dirty="0"/>
              <a:t>11-pin 24v harness </a:t>
            </a:r>
          </a:p>
          <a:p>
            <a:pPr lvl="2"/>
            <a:r>
              <a:rPr lang="en-US" dirty="0"/>
              <a:t>Vent damper plug </a:t>
            </a:r>
          </a:p>
          <a:p>
            <a:pPr lvl="2"/>
            <a:r>
              <a:rPr lang="en-US" dirty="0"/>
              <a:t>Flame sense jumper </a:t>
            </a:r>
          </a:p>
          <a:p>
            <a:pPr lvl="2"/>
            <a:r>
              <a:rPr lang="en-US" dirty="0"/>
              <a:t>14-16 AWG ¼" female QC spade – nail/spike spark adapters with shrink-wrap sleeve</a:t>
            </a:r>
          </a:p>
          <a:p>
            <a:pPr lvl="2"/>
            <a:r>
              <a:rPr lang="en-US" dirty="0"/>
              <a:t>6 – 3/16" male QC spade terminals</a:t>
            </a:r>
          </a:p>
          <a:p>
            <a:pPr lvl="2"/>
            <a:r>
              <a:rPr lang="en-US" dirty="0"/>
              <a:t>4 – 1" mounting screws</a:t>
            </a:r>
          </a:p>
          <a:p>
            <a:pPr lvl="2"/>
            <a:r>
              <a:rPr lang="en-US" dirty="0"/>
              <a:t>Fault code label</a:t>
            </a:r>
          </a:p>
          <a:p>
            <a:pPr lvl="2"/>
            <a:r>
              <a:rPr lang="en-US" dirty="0"/>
              <a:t>Instruction sheet with QR code link to install video</a:t>
            </a:r>
          </a:p>
          <a:p>
            <a:pPr lvl="2"/>
            <a:r>
              <a:rPr lang="en-US" dirty="0"/>
              <a:t>QR code for White-Rodgers Connect app</a:t>
            </a:r>
          </a:p>
          <a:p>
            <a:pPr lvl="2"/>
            <a:endParaRPr lang="en-US" dirty="0"/>
          </a:p>
        </p:txBody>
      </p:sp>
      <p:sp>
        <p:nvSpPr>
          <p:cNvPr id="8" name="Slide Number Placeholder 7">
            <a:extLst>
              <a:ext uri="{FF2B5EF4-FFF2-40B4-BE49-F238E27FC236}">
                <a16:creationId xmlns:a16="http://schemas.microsoft.com/office/drawing/2014/main" id="{742E8605-3961-97BC-C05E-851CCB91E3E7}"/>
              </a:ext>
            </a:extLst>
          </p:cNvPr>
          <p:cNvSpPr>
            <a:spLocks noGrp="1"/>
          </p:cNvSpPr>
          <p:nvPr>
            <p:ph type="sldNum" sz="quarter" idx="4"/>
          </p:nvPr>
        </p:nvSpPr>
        <p:spPr/>
        <p:txBody>
          <a:bodyPr/>
          <a:lstStyle/>
          <a:p>
            <a:fld id="{837543D7-8401-5C4E-B0A9-F48897C0C347}" type="slidenum">
              <a:rPr lang="en-US" smtClean="0"/>
              <a:pPr/>
              <a:t>11</a:t>
            </a:fld>
            <a:endParaRPr lang="en-US" dirty="0"/>
          </a:p>
        </p:txBody>
      </p:sp>
      <p:sp>
        <p:nvSpPr>
          <p:cNvPr id="12" name="Title 11">
            <a:extLst>
              <a:ext uri="{FF2B5EF4-FFF2-40B4-BE49-F238E27FC236}">
                <a16:creationId xmlns:a16="http://schemas.microsoft.com/office/drawing/2014/main" id="{9AE9A7EA-E46D-463E-A343-0CD783F3BC5B}"/>
              </a:ext>
            </a:extLst>
          </p:cNvPr>
          <p:cNvSpPr>
            <a:spLocks noGrp="1"/>
          </p:cNvSpPr>
          <p:nvPr>
            <p:ph type="title"/>
          </p:nvPr>
        </p:nvSpPr>
        <p:spPr/>
        <p:txBody>
          <a:bodyPr/>
          <a:lstStyle/>
          <a:p>
            <a:r>
              <a:rPr lang="en-US" dirty="0"/>
              <a:t>What’s in the Box: 50D50U-843</a:t>
            </a:r>
          </a:p>
        </p:txBody>
      </p:sp>
      <p:sp>
        <p:nvSpPr>
          <p:cNvPr id="13" name="Text Placeholder 12">
            <a:extLst>
              <a:ext uri="{FF2B5EF4-FFF2-40B4-BE49-F238E27FC236}">
                <a16:creationId xmlns:a16="http://schemas.microsoft.com/office/drawing/2014/main" id="{467F7DF4-1576-EBD4-8B03-36CB266E43CF}"/>
              </a:ext>
            </a:extLst>
          </p:cNvPr>
          <p:cNvSpPr>
            <a:spLocks noGrp="1"/>
          </p:cNvSpPr>
          <p:nvPr>
            <p:ph type="body" sz="quarter" idx="11"/>
          </p:nvPr>
        </p:nvSpPr>
        <p:spPr/>
        <p:txBody>
          <a:bodyPr/>
          <a:lstStyle/>
          <a:p>
            <a:endParaRPr lang="en-US" dirty="0"/>
          </a:p>
        </p:txBody>
      </p:sp>
      <p:sp>
        <p:nvSpPr>
          <p:cNvPr id="14" name="Text Placeholder 13">
            <a:extLst>
              <a:ext uri="{FF2B5EF4-FFF2-40B4-BE49-F238E27FC236}">
                <a16:creationId xmlns:a16="http://schemas.microsoft.com/office/drawing/2014/main" id="{203176D1-7355-B489-E35A-48C1ABC409B2}"/>
              </a:ext>
            </a:extLst>
          </p:cNvPr>
          <p:cNvSpPr>
            <a:spLocks noGrp="1"/>
          </p:cNvSpPr>
          <p:nvPr>
            <p:ph type="body" sz="quarter" idx="17"/>
          </p:nvPr>
        </p:nvSpPr>
        <p:spPr/>
        <p:txBody>
          <a:bodyPr/>
          <a:lstStyle/>
          <a:p>
            <a:endParaRPr lang="en-US"/>
          </a:p>
        </p:txBody>
      </p:sp>
      <p:pic>
        <p:nvPicPr>
          <p:cNvPr id="17" name="Picture 16">
            <a:extLst>
              <a:ext uri="{FF2B5EF4-FFF2-40B4-BE49-F238E27FC236}">
                <a16:creationId xmlns:a16="http://schemas.microsoft.com/office/drawing/2014/main" id="{1DED9C8E-2C38-7579-B7C6-926A455D532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467600" y="4551633"/>
            <a:ext cx="2585343" cy="3220767"/>
          </a:xfrm>
          <a:prstGeom prst="rect">
            <a:avLst/>
          </a:prstGeom>
          <a:effectLst>
            <a:outerShdw blurRad="50800" dist="38100" dir="2700000" algn="tl" rotWithShape="0">
              <a:prstClr val="black">
                <a:alpha val="40000"/>
              </a:prstClr>
            </a:outerShdw>
          </a:effectLst>
        </p:spPr>
      </p:pic>
      <p:pic>
        <p:nvPicPr>
          <p:cNvPr id="18" name="Picture 17" descr="Table&#10;&#10;Description automatically generated">
            <a:extLst>
              <a:ext uri="{FF2B5EF4-FFF2-40B4-BE49-F238E27FC236}">
                <a16:creationId xmlns:a16="http://schemas.microsoft.com/office/drawing/2014/main" id="{F63B6BB9-B588-0DE3-D3D4-D0811A3E04E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56742" y="5021839"/>
            <a:ext cx="1874210" cy="2457469"/>
          </a:xfrm>
          <a:prstGeom prst="rect">
            <a:avLst/>
          </a:prstGeom>
          <a:effectLst>
            <a:outerShdw blurRad="50800" dist="25400" dir="2700000" algn="tl" rotWithShape="0">
              <a:prstClr val="black">
                <a:alpha val="40000"/>
              </a:prstClr>
            </a:outerShdw>
          </a:effectLst>
        </p:spPr>
      </p:pic>
      <p:pic>
        <p:nvPicPr>
          <p:cNvPr id="19" name="Picture 18">
            <a:extLst>
              <a:ext uri="{FF2B5EF4-FFF2-40B4-BE49-F238E27FC236}">
                <a16:creationId xmlns:a16="http://schemas.microsoft.com/office/drawing/2014/main" id="{FD26A67F-BFF5-5682-45FA-6C2AA887189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2546768" y="4961625"/>
            <a:ext cx="1321632" cy="2457469"/>
          </a:xfrm>
          <a:prstGeom prst="rect">
            <a:avLst/>
          </a:prstGeom>
        </p:spPr>
      </p:pic>
      <p:pic>
        <p:nvPicPr>
          <p:cNvPr id="21" name="Picture 20">
            <a:extLst>
              <a:ext uri="{FF2B5EF4-FFF2-40B4-BE49-F238E27FC236}">
                <a16:creationId xmlns:a16="http://schemas.microsoft.com/office/drawing/2014/main" id="{14C5D1BF-8AD5-FDED-7A8E-F490894689B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2941233" y="3252373"/>
            <a:ext cx="895188" cy="1514069"/>
          </a:xfrm>
          <a:prstGeom prst="rect">
            <a:avLst/>
          </a:prstGeom>
        </p:spPr>
      </p:pic>
      <p:pic>
        <p:nvPicPr>
          <p:cNvPr id="22" name="Picture 21">
            <a:extLst>
              <a:ext uri="{FF2B5EF4-FFF2-40B4-BE49-F238E27FC236}">
                <a16:creationId xmlns:a16="http://schemas.microsoft.com/office/drawing/2014/main" id="{D971C2AB-A652-A105-9003-4ACDE854B98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2432446" y="3779894"/>
            <a:ext cx="559667" cy="909457"/>
          </a:xfrm>
          <a:prstGeom prst="rect">
            <a:avLst/>
          </a:prstGeom>
        </p:spPr>
      </p:pic>
      <p:pic>
        <p:nvPicPr>
          <p:cNvPr id="23" name="Picture 22">
            <a:extLst>
              <a:ext uri="{FF2B5EF4-FFF2-40B4-BE49-F238E27FC236}">
                <a16:creationId xmlns:a16="http://schemas.microsoft.com/office/drawing/2014/main" id="{53A9FAB7-6088-5805-FAF7-AAE8860FA4EC}"/>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11141018" y="1821217"/>
            <a:ext cx="1610453" cy="3114529"/>
          </a:xfrm>
          <a:prstGeom prst="rect">
            <a:avLst/>
          </a:prstGeom>
        </p:spPr>
      </p:pic>
      <p:pic>
        <p:nvPicPr>
          <p:cNvPr id="24" name="Picture 23" descr="Text&#10;&#10;Description automatically generated">
            <a:extLst>
              <a:ext uri="{FF2B5EF4-FFF2-40B4-BE49-F238E27FC236}">
                <a16:creationId xmlns:a16="http://schemas.microsoft.com/office/drawing/2014/main" id="{BBD66938-1BD6-A908-6890-028E4A14695E}"/>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2770930" y="2077127"/>
            <a:ext cx="895188" cy="1023023"/>
          </a:xfrm>
          <a:prstGeom prst="rect">
            <a:avLst/>
          </a:prstGeom>
        </p:spPr>
      </p:pic>
      <p:pic>
        <p:nvPicPr>
          <p:cNvPr id="28" name="Picture 27" descr="A black background with a black square&#10;&#10;Description automatically generated with medium confidence">
            <a:extLst>
              <a:ext uri="{FF2B5EF4-FFF2-40B4-BE49-F238E27FC236}">
                <a16:creationId xmlns:a16="http://schemas.microsoft.com/office/drawing/2014/main" id="{245344D5-2374-5A12-8559-FF9E95F1B780}"/>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l="-20279" t="-13639" r="-17119" b="-13639"/>
          <a:stretch/>
        </p:blipFill>
        <p:spPr>
          <a:xfrm>
            <a:off x="11623675" y="7276473"/>
            <a:ext cx="283464" cy="128016"/>
          </a:xfrm>
          <a:prstGeom prst="rect">
            <a:avLst/>
          </a:prstGeom>
          <a:solidFill>
            <a:schemeClr val="bg1"/>
          </a:solidFill>
        </p:spPr>
      </p:pic>
      <p:pic>
        <p:nvPicPr>
          <p:cNvPr id="2" name="Picture 1">
            <a:extLst>
              <a:ext uri="{FF2B5EF4-FFF2-40B4-BE49-F238E27FC236}">
                <a16:creationId xmlns:a16="http://schemas.microsoft.com/office/drawing/2014/main" id="{148646B7-54E2-7097-BD2E-0EAE8DA9DFFA}"/>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l="-545" t="-1345" r="-327"/>
          <a:stretch/>
        </p:blipFill>
        <p:spPr>
          <a:xfrm>
            <a:off x="7635240" y="2085604"/>
            <a:ext cx="3383280" cy="2414448"/>
          </a:xfrm>
          <a:prstGeom prst="rect">
            <a:avLst/>
          </a:prstGeom>
        </p:spPr>
      </p:pic>
    </p:spTree>
    <p:extLst>
      <p:ext uri="{BB962C8B-B14F-4D97-AF65-F5344CB8AC3E}">
        <p14:creationId xmlns:p14="http://schemas.microsoft.com/office/powerpoint/2010/main" val="19608044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982CAFE4-3A87-3149-45A7-CE15A9F87B37}"/>
              </a:ext>
            </a:extLst>
          </p:cNvPr>
          <p:cNvSpPr>
            <a:spLocks noGrp="1"/>
          </p:cNvSpPr>
          <p:nvPr>
            <p:ph sz="quarter" idx="20"/>
          </p:nvPr>
        </p:nvSpPr>
        <p:spPr>
          <a:xfrm>
            <a:off x="758952" y="2328864"/>
            <a:ext cx="9208008" cy="4572000"/>
          </a:xfrm>
        </p:spPr>
        <p:txBody>
          <a:bodyPr/>
          <a:lstStyle/>
          <a:p>
            <a:pPr lvl="1"/>
            <a:r>
              <a:rPr lang="en-US" dirty="0"/>
              <a:t>The White-Rodgers 50D50U-843 Non-Integrated Spark Ignition Module now can act as a thermostat and turn the module on and off. By connecting the F67-8535 Temperature Sensor to All-Spark, the digital display can be used to show a temperature setting is adjustable using the “Option” &amp; “Select” buttons.</a:t>
            </a:r>
          </a:p>
          <a:p>
            <a:pPr lvl="1"/>
            <a:r>
              <a:rPr lang="en-US" dirty="0"/>
              <a:t>The Integrated Thermostat feature is designed for infrared &amp; tube heaters that are installed in the area they heat. It can maintain a specific temperature without the system being manually turned on &amp; off or having a separate thermostat installed. </a:t>
            </a:r>
          </a:p>
          <a:p>
            <a:pPr lvl="1"/>
            <a:r>
              <a:rPr lang="en-US" dirty="0"/>
              <a:t>Features include:</a:t>
            </a:r>
          </a:p>
          <a:p>
            <a:pPr lvl="2"/>
            <a:r>
              <a:rPr lang="en-US" dirty="0"/>
              <a:t>Plug-in temperature sensor</a:t>
            </a:r>
          </a:p>
          <a:p>
            <a:pPr lvl="2"/>
            <a:r>
              <a:rPr lang="en-US" dirty="0"/>
              <a:t>Function can be turned on/off in programming</a:t>
            </a:r>
          </a:p>
          <a:p>
            <a:pPr lvl="2"/>
            <a:r>
              <a:rPr lang="en-US" dirty="0"/>
              <a:t>Easy temperature adjustment</a:t>
            </a:r>
          </a:p>
          <a:p>
            <a:pPr lvl="2"/>
            <a:r>
              <a:rPr lang="en-US" dirty="0"/>
              <a:t>Display current Setpoint</a:t>
            </a:r>
          </a:p>
          <a:p>
            <a:pPr lvl="2"/>
            <a:r>
              <a:rPr lang="en-US" dirty="0"/>
              <a:t>Display set temperature</a:t>
            </a:r>
          </a:p>
          <a:p>
            <a:pPr lvl="2"/>
            <a:r>
              <a:rPr lang="en-US" dirty="0"/>
              <a:t>Adjustable from 40°F to 80°F</a:t>
            </a:r>
          </a:p>
          <a:p>
            <a:pPr lvl="2"/>
            <a:endParaRPr lang="en-US" dirty="0"/>
          </a:p>
          <a:p>
            <a:pPr lvl="1"/>
            <a:endParaRPr lang="en-US" dirty="0"/>
          </a:p>
        </p:txBody>
      </p:sp>
      <p:sp>
        <p:nvSpPr>
          <p:cNvPr id="11" name="Text Placeholder 10">
            <a:extLst>
              <a:ext uri="{FF2B5EF4-FFF2-40B4-BE49-F238E27FC236}">
                <a16:creationId xmlns:a16="http://schemas.microsoft.com/office/drawing/2014/main" id="{B4D7DCA0-7D06-8CA8-2106-237D1EC6A124}"/>
              </a:ext>
            </a:extLst>
          </p:cNvPr>
          <p:cNvSpPr>
            <a:spLocks noGrp="1"/>
          </p:cNvSpPr>
          <p:nvPr>
            <p:ph type="body" sz="quarter" idx="19"/>
          </p:nvPr>
        </p:nvSpPr>
        <p:spPr/>
        <p:txBody>
          <a:bodyPr/>
          <a:lstStyle/>
          <a:p>
            <a:r>
              <a:rPr lang="en-US" b="1" dirty="0"/>
              <a:t>The White-Rodgers F67-8535 </a:t>
            </a:r>
            <a:br>
              <a:rPr lang="en-US" b="1" dirty="0"/>
            </a:br>
            <a:r>
              <a:rPr lang="en-US" b="1" dirty="0"/>
              <a:t>Plug-in Temperature Sensor</a:t>
            </a:r>
          </a:p>
        </p:txBody>
      </p:sp>
      <p:sp>
        <p:nvSpPr>
          <p:cNvPr id="4" name="Slide Number Placeholder 3">
            <a:extLst>
              <a:ext uri="{FF2B5EF4-FFF2-40B4-BE49-F238E27FC236}">
                <a16:creationId xmlns:a16="http://schemas.microsoft.com/office/drawing/2014/main" id="{B2F0D82A-9106-CBA4-EE8B-99C13CB8630F}"/>
              </a:ext>
            </a:extLst>
          </p:cNvPr>
          <p:cNvSpPr>
            <a:spLocks noGrp="1"/>
          </p:cNvSpPr>
          <p:nvPr>
            <p:ph type="sldNum" sz="quarter" idx="4"/>
          </p:nvPr>
        </p:nvSpPr>
        <p:spPr/>
        <p:txBody>
          <a:bodyPr/>
          <a:lstStyle/>
          <a:p>
            <a:fld id="{837543D7-8401-5C4E-B0A9-F48897C0C347}" type="slidenum">
              <a:rPr lang="en-US" smtClean="0"/>
              <a:pPr/>
              <a:t>12</a:t>
            </a:fld>
            <a:endParaRPr lang="en-US" dirty="0"/>
          </a:p>
        </p:txBody>
      </p:sp>
      <p:sp>
        <p:nvSpPr>
          <p:cNvPr id="8" name="Title 7">
            <a:extLst>
              <a:ext uri="{FF2B5EF4-FFF2-40B4-BE49-F238E27FC236}">
                <a16:creationId xmlns:a16="http://schemas.microsoft.com/office/drawing/2014/main" id="{D2DBA8BF-53B9-347E-7399-AC47720CC91B}"/>
              </a:ext>
            </a:extLst>
          </p:cNvPr>
          <p:cNvSpPr>
            <a:spLocks noGrp="1"/>
          </p:cNvSpPr>
          <p:nvPr>
            <p:ph type="title"/>
          </p:nvPr>
        </p:nvSpPr>
        <p:spPr/>
        <p:txBody>
          <a:bodyPr/>
          <a:lstStyle/>
          <a:p>
            <a:r>
              <a:rPr lang="en-US" dirty="0"/>
              <a:t>Introducing the All-Spark Integrated Thermostat Sensor</a:t>
            </a:r>
          </a:p>
        </p:txBody>
      </p:sp>
      <p:sp>
        <p:nvSpPr>
          <p:cNvPr id="16" name="TextBox 15">
            <a:extLst>
              <a:ext uri="{FF2B5EF4-FFF2-40B4-BE49-F238E27FC236}">
                <a16:creationId xmlns:a16="http://schemas.microsoft.com/office/drawing/2014/main" id="{5EF31B74-601F-D9EB-11C6-94FD6A2E94F2}"/>
              </a:ext>
            </a:extLst>
          </p:cNvPr>
          <p:cNvSpPr txBox="1"/>
          <p:nvPr/>
        </p:nvSpPr>
        <p:spPr>
          <a:xfrm>
            <a:off x="5373626" y="1627632"/>
            <a:ext cx="2286000" cy="530352"/>
          </a:xfrm>
          <a:prstGeom prst="rect">
            <a:avLst/>
          </a:prstGeom>
          <a:noFill/>
          <a:ln w="28575">
            <a:solidFill>
              <a:schemeClr val="accent3"/>
            </a:solidFill>
          </a:ln>
        </p:spPr>
        <p:txBody>
          <a:bodyPr wrap="square" rtlCol="0" anchor="ctr">
            <a:noAutofit/>
          </a:bodyPr>
          <a:lstStyle/>
          <a:p>
            <a:pPr algn="ctr"/>
            <a:r>
              <a:rPr lang="en-US" sz="1600" dirty="0">
                <a:solidFill>
                  <a:schemeClr val="accent3"/>
                </a:solidFill>
              </a:rPr>
              <a:t>SOLD SEPERATELY</a:t>
            </a:r>
          </a:p>
        </p:txBody>
      </p:sp>
      <p:pic>
        <p:nvPicPr>
          <p:cNvPr id="18" name="Picture 17">
            <a:extLst>
              <a:ext uri="{FF2B5EF4-FFF2-40B4-BE49-F238E27FC236}">
                <a16:creationId xmlns:a16="http://schemas.microsoft.com/office/drawing/2014/main" id="{9B3ECD76-17BA-DCCD-B9F2-CAAF78AF8B9A}"/>
              </a:ext>
            </a:extLst>
          </p:cNvPr>
          <p:cNvPicPr/>
          <p:nvPr/>
        </p:nvPicPr>
        <p:blipFill>
          <a:blip r:embed="rId3" cstate="print">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rot="21480000" flipH="1">
            <a:off x="11990794" y="4819131"/>
            <a:ext cx="2116237" cy="1771025"/>
          </a:xfrm>
          <a:prstGeom prst="rect">
            <a:avLst/>
          </a:prstGeom>
          <a:noFill/>
          <a:ln>
            <a:noFill/>
          </a:ln>
        </p:spPr>
      </p:pic>
      <p:sp>
        <p:nvSpPr>
          <p:cNvPr id="19" name="TextBox 18">
            <a:extLst>
              <a:ext uri="{FF2B5EF4-FFF2-40B4-BE49-F238E27FC236}">
                <a16:creationId xmlns:a16="http://schemas.microsoft.com/office/drawing/2014/main" id="{B96A2178-7F69-4786-8ECB-A6FD68301F19}"/>
              </a:ext>
            </a:extLst>
          </p:cNvPr>
          <p:cNvSpPr txBox="1"/>
          <p:nvPr/>
        </p:nvSpPr>
        <p:spPr bwMode="auto">
          <a:xfrm>
            <a:off x="11882027" y="4782742"/>
            <a:ext cx="986232" cy="321306"/>
          </a:xfrm>
          <a:prstGeom prst="rect">
            <a:avLst/>
          </a:prstGeom>
          <a:noFill/>
          <a:ln w="9525">
            <a:noFill/>
            <a:miter lim="800000"/>
            <a:headEnd/>
            <a:tailEnd/>
          </a:ln>
        </p:spPr>
        <p:txBody>
          <a:bodyPr rot="0" spcFirstLastPara="0" vertOverflow="overflow" horzOverflow="overflow" vert="horz" wrap="none" lIns="109728" tIns="54864" rIns="109728" bIns="54864" numCol="1" spcCol="0" rtlCol="0" fromWordArt="0" anchor="t" anchorCtr="0" forceAA="0" compatLnSpc="1">
            <a:prstTxWarp prst="textNoShape">
              <a:avLst/>
            </a:prstTxWarp>
            <a:spAutoFit/>
          </a:bodyPr>
          <a:lstStyle/>
          <a:p>
            <a:pPr eaLnBrk="0" hangingPunct="0">
              <a:lnSpc>
                <a:spcPct val="105000"/>
              </a:lnSpc>
            </a:pPr>
            <a:r>
              <a:rPr lang="en-US" sz="1400" b="1" i="1" dirty="0">
                <a:solidFill>
                  <a:srgbClr val="3F4040"/>
                </a:solidFill>
              </a:rPr>
              <a:t>F67-8535</a:t>
            </a:r>
          </a:p>
        </p:txBody>
      </p:sp>
      <p:sp>
        <p:nvSpPr>
          <p:cNvPr id="23" name="Rectangle 22">
            <a:extLst>
              <a:ext uri="{FF2B5EF4-FFF2-40B4-BE49-F238E27FC236}">
                <a16:creationId xmlns:a16="http://schemas.microsoft.com/office/drawing/2014/main" id="{C25A6EE1-808C-921E-9268-DCB3511E6CBF}"/>
              </a:ext>
            </a:extLst>
          </p:cNvPr>
          <p:cNvSpPr/>
          <p:nvPr/>
        </p:nvSpPr>
        <p:spPr bwMode="auto">
          <a:xfrm>
            <a:off x="8747760" y="7108174"/>
            <a:ext cx="5120640" cy="457200"/>
          </a:xfrm>
          <a:prstGeom prst="rect">
            <a:avLst/>
          </a:prstGeom>
          <a:solidFill>
            <a:srgbClr val="CBD3FB">
              <a:alpha val="798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rtlCol="0" anchor="ctr"/>
          <a:lstStyle/>
          <a:p>
            <a:pPr algn="ctr"/>
            <a:r>
              <a:rPr lang="en-US" sz="1600" b="1" dirty="0">
                <a:solidFill>
                  <a:schemeClr val="tx1"/>
                </a:solidFill>
              </a:rPr>
              <a:t>Easy to Install, Easy to Configure, Easy to Operate</a:t>
            </a:r>
          </a:p>
        </p:txBody>
      </p:sp>
      <p:pic>
        <p:nvPicPr>
          <p:cNvPr id="2" name="Picture 1">
            <a:extLst>
              <a:ext uri="{FF2B5EF4-FFF2-40B4-BE49-F238E27FC236}">
                <a16:creationId xmlns:a16="http://schemas.microsoft.com/office/drawing/2014/main" id="{8D8498F1-BB7F-44B4-B754-E106A3CA162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545" t="-1345" r="-327"/>
          <a:stretch/>
        </p:blipFill>
        <p:spPr>
          <a:xfrm>
            <a:off x="10511247" y="2299475"/>
            <a:ext cx="3383280" cy="2414448"/>
          </a:xfrm>
          <a:prstGeom prst="rect">
            <a:avLst/>
          </a:prstGeom>
        </p:spPr>
      </p:pic>
    </p:spTree>
    <p:extLst>
      <p:ext uri="{BB962C8B-B14F-4D97-AF65-F5344CB8AC3E}">
        <p14:creationId xmlns:p14="http://schemas.microsoft.com/office/powerpoint/2010/main" val="24469615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35">
            <a:extLst>
              <a:ext uri="{FF2B5EF4-FFF2-40B4-BE49-F238E27FC236}">
                <a16:creationId xmlns:a16="http://schemas.microsoft.com/office/drawing/2014/main" id="{6DE95C36-6CB9-4C0D-09B7-44310A1C80ED}"/>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6337" b="89901" l="2857" r="95000">
                        <a14:foregroundMark x1="5540" y1="22180" x2="11667" y2="39604"/>
                        <a14:foregroundMark x1="4728" y1="19870" x2="5115" y2="20969"/>
                        <a14:foregroundMark x1="4286" y1="18614" x2="4714" y2="19831"/>
                        <a14:foregroundMark x1="12685" y1="40271" x2="39762" y2="58020"/>
                        <a14:foregroundMark x1="11667" y1="39604" x2="12548" y2="40182"/>
                        <a14:foregroundMark x1="39762" y1="58020" x2="77958" y2="66937"/>
                        <a14:foregroundMark x1="91224" y1="43628" x2="89762" y2="42376"/>
                        <a14:foregroundMark x1="87577" y1="42564" x2="73690" y2="43762"/>
                        <a14:foregroundMark x1="89762" y1="42376" x2="89482" y2="42400"/>
                        <a14:foregroundMark x1="73690" y1="43762" x2="66905" y2="40990"/>
                        <a14:foregroundMark x1="66905" y1="40990" x2="37143" y2="10099"/>
                        <a14:foregroundMark x1="37143" y1="10099" x2="22062" y2="9932"/>
                        <a14:foregroundMark x1="17905" y1="17049" x2="17143" y2="20990"/>
                        <a14:foregroundMark x1="17143" y1="20990" x2="18810" y2="41584"/>
                        <a14:foregroundMark x1="18810" y1="41584" x2="23452" y2="48119"/>
                        <a14:foregroundMark x1="23452" y1="48119" x2="44405" y2="52871"/>
                        <a14:foregroundMark x1="44405" y1="52871" x2="55233" y2="67932"/>
                        <a14:foregroundMark x1="64109" y1="71801" x2="70833" y2="71485"/>
                        <a14:foregroundMark x1="70833" y1="71485" x2="77631" y2="66739"/>
                        <a14:foregroundMark x1="83119" y1="56288" x2="85238" y2="49505"/>
                        <a14:foregroundMark x1="85238" y1="49505" x2="82857" y2="39010"/>
                        <a14:foregroundMark x1="82857" y1="39010" x2="73452" y2="25941"/>
                        <a14:foregroundMark x1="73452" y1="25941" x2="56905" y2="18812"/>
                        <a14:foregroundMark x1="56905" y1="18812" x2="50952" y2="18218"/>
                        <a14:foregroundMark x1="50952" y1="18218" x2="39405" y2="10297"/>
                        <a14:foregroundMark x1="39405" y1="10297" x2="32024" y2="8515"/>
                        <a14:foregroundMark x1="32024" y1="8515" x2="70701" y2="15489"/>
                        <a14:foregroundMark x1="81864" y1="21834" x2="82024" y2="21980"/>
                        <a14:foregroundMark x1="81448" y1="21455" x2="81548" y2="21546"/>
                        <a14:foregroundMark x1="89855" y1="41423" x2="90000" y2="41782"/>
                        <a14:foregroundMark x1="82024" y1="21980" x2="85783" y2="31312"/>
                        <a14:foregroundMark x1="90000" y1="41782" x2="90833" y2="51683"/>
                        <a14:foregroundMark x1="77886" y1="56865" x2="68571" y2="60594"/>
                        <a14:foregroundMark x1="90833" y1="51683" x2="77912" y2="56855"/>
                        <a14:foregroundMark x1="68571" y1="60594" x2="24462" y2="62189"/>
                        <a14:foregroundMark x1="13598" y1="44891" x2="9881" y2="33465"/>
                        <a14:foregroundMark x1="9881" y1="33465" x2="11905" y2="23762"/>
                        <a14:foregroundMark x1="22116" y1="15727" x2="34048" y2="6337"/>
                        <a14:foregroundMark x1="16955" y1="19788" x2="22112" y2="15730"/>
                        <a14:foregroundMark x1="11905" y1="23762" x2="16929" y2="19808"/>
                        <a14:foregroundMark x1="4745" y1="18253" x2="3995" y2="22431"/>
                        <a14:foregroundMark x1="2976" y1="28689" x2="2976" y2="29505"/>
                        <a14:foregroundMark x1="89167" y1="55644" x2="91786" y2="56634"/>
                        <a14:foregroundMark x1="91786" y1="56634" x2="88810" y2="55842"/>
                        <a14:foregroundMark x1="88810" y1="55842" x2="90357" y2="58614"/>
                        <a14:backgroundMark x1="4881" y1="28713" x2="2500" y2="24554"/>
                        <a14:backgroundMark x1="3810" y1="26733" x2="2619" y2="28119"/>
                        <a14:backgroundMark x1="20357" y1="62970" x2="14524" y2="47921"/>
                        <a14:backgroundMark x1="14405" y1="47327" x2="13214" y2="43168"/>
                        <a14:backgroundMark x1="20119" y1="62178" x2="24048" y2="63168"/>
                        <a14:backgroundMark x1="18929" y1="62574" x2="19524" y2="63168"/>
                        <a14:backgroundMark x1="19762" y1="62376" x2="18810" y2="60594"/>
                        <a14:backgroundMark x1="18214" y1="60792" x2="20000" y2="67129"/>
                        <a14:backgroundMark x1="2738" y1="30693" x2="3810" y2="24158"/>
                        <a14:backgroundMark x1="5238" y1="17822" x2="4643" y2="18020"/>
                        <a14:backgroundMark x1="5238" y1="17426" x2="4762" y2="16832"/>
                        <a14:backgroundMark x1="2738" y1="29901" x2="2976" y2="26733"/>
                        <a14:backgroundMark x1="3929" y1="26535" x2="3095" y2="24752"/>
                        <a14:backgroundMark x1="3571" y1="25149" x2="2976" y2="26535"/>
                        <a14:backgroundMark x1="4405" y1="26139" x2="2619" y2="24158"/>
                        <a14:backgroundMark x1="2976" y1="23762" x2="3571" y2="24752"/>
                        <a14:backgroundMark x1="17976" y1="15248" x2="19762" y2="10099"/>
                        <a14:backgroundMark x1="20595" y1="10891" x2="20833" y2="9703"/>
                        <a14:backgroundMark x1="20714" y1="9703" x2="20833" y2="9109"/>
                        <a14:backgroundMark x1="20714" y1="10297" x2="21190" y2="9703"/>
                        <a14:backgroundMark x1="21190" y1="10891" x2="21190" y2="9703"/>
                        <a14:backgroundMark x1="21190" y1="9901" x2="22143" y2="9703"/>
                        <a14:backgroundMark x1="20595" y1="9505" x2="19762" y2="10891"/>
                        <a14:backgroundMark x1="72262" y1="16436" x2="77738" y2="19802"/>
                        <a14:backgroundMark x1="77738" y1="19802" x2="79881" y2="19802"/>
                        <a14:backgroundMark x1="71667" y1="17822" x2="69762" y2="11287"/>
                        <a14:backgroundMark x1="71786" y1="14653" x2="72619" y2="16634"/>
                        <a14:backgroundMark x1="93810" y1="42574" x2="95238" y2="52079"/>
                        <a14:backgroundMark x1="92561" y1="60809" x2="92262" y2="61782"/>
                        <a14:backgroundMark x1="95238" y1="52079" x2="92878" y2="59775"/>
                        <a14:backgroundMark x1="92262" y1="61782" x2="88839" y2="60504"/>
                        <a14:backgroundMark x1="86429" y1="59604" x2="80952" y2="62178"/>
                        <a14:backgroundMark x1="80952" y1="62178" x2="84762" y2="69505"/>
                        <a14:backgroundMark x1="84762" y1="69505" x2="95833" y2="62970"/>
                        <a14:backgroundMark x1="95833" y1="62970" x2="97381" y2="53663"/>
                        <a14:backgroundMark x1="97381" y1="53663" x2="94524" y2="62772"/>
                        <a14:backgroundMark x1="94524" y1="62772" x2="87143" y2="67129"/>
                        <a14:backgroundMark x1="87143" y1="67129" x2="80000" y2="67921"/>
                        <a14:backgroundMark x1="95595" y1="68317" x2="97738" y2="50099"/>
                        <a14:backgroundMark x1="97857" y1="50297" x2="98214" y2="55644"/>
                        <a14:backgroundMark x1="96905" y1="65743" x2="98095" y2="63564"/>
                        <a14:backgroundMark x1="80000" y1="69307" x2="78810" y2="61188"/>
                        <a14:backgroundMark x1="79881" y1="63366" x2="78929" y2="67525"/>
                        <a14:backgroundMark x1="78571" y1="67921" x2="77976" y2="66733"/>
                        <a14:backgroundMark x1="94286" y1="65149" x2="95952" y2="65149"/>
                        <a14:backgroundMark x1="96905" y1="64950" x2="95952" y2="63762"/>
                        <a14:backgroundMark x1="85595" y1="31485" x2="87738" y2="37228"/>
                        <a14:backgroundMark x1="88095" y1="37426" x2="90000" y2="39208"/>
                        <a14:backgroundMark x1="88214" y1="36238" x2="88810" y2="38218"/>
                        <a14:backgroundMark x1="81429" y1="21386" x2="79881" y2="20000"/>
                        <a14:backgroundMark x1="81667" y1="21188" x2="82143" y2="20990"/>
                        <a14:backgroundMark x1="85952" y1="32475" x2="85833" y2="28911"/>
                        <a14:backgroundMark x1="85833" y1="32673" x2="85833" y2="29307"/>
                        <a14:backgroundMark x1="88810" y1="39802" x2="90476" y2="39802"/>
                        <a14:backgroundMark x1="56786" y1="71485" x2="61905" y2="72277"/>
                        <a14:backgroundMark x1="64762" y1="73663" x2="56548" y2="71683"/>
                      </a14:backgroundRemoval>
                    </a14:imgEffect>
                  </a14:imgLayer>
                </a14:imgProps>
              </a:ext>
              <a:ext uri="{28A0092B-C50C-407E-A947-70E740481C1C}">
                <a14:useLocalDpi xmlns:a14="http://schemas.microsoft.com/office/drawing/2010/main"/>
              </a:ext>
            </a:extLst>
          </a:blip>
          <a:stretch>
            <a:fillRect/>
          </a:stretch>
        </p:blipFill>
        <p:spPr>
          <a:xfrm>
            <a:off x="10255834" y="5902769"/>
            <a:ext cx="3102881" cy="1859403"/>
          </a:xfrm>
          <a:prstGeom prst="rect">
            <a:avLst/>
          </a:prstGeom>
        </p:spPr>
      </p:pic>
      <p:sp>
        <p:nvSpPr>
          <p:cNvPr id="9" name="Text Placeholder 8">
            <a:extLst>
              <a:ext uri="{FF2B5EF4-FFF2-40B4-BE49-F238E27FC236}">
                <a16:creationId xmlns:a16="http://schemas.microsoft.com/office/drawing/2014/main" id="{B83DF8D2-8DA7-E1EF-86EB-43F53C63C530}"/>
              </a:ext>
            </a:extLst>
          </p:cNvPr>
          <p:cNvSpPr>
            <a:spLocks noGrp="1"/>
          </p:cNvSpPr>
          <p:nvPr>
            <p:ph type="body" sz="quarter" idx="15"/>
          </p:nvPr>
        </p:nvSpPr>
        <p:spPr>
          <a:xfrm>
            <a:off x="758952" y="2465684"/>
            <a:ext cx="3848102" cy="4000430"/>
          </a:xfrm>
        </p:spPr>
        <p:txBody>
          <a:bodyPr/>
          <a:lstStyle/>
          <a:p>
            <a:pPr lvl="2"/>
            <a:r>
              <a:rPr lang="en-US" dirty="0"/>
              <a:t>Applications that control the temperature of the space they are in can now be fully controlled at the Unit. By utilizing the All-Spark 50D50U-843 with a F67-8535 Temperature Sensor attached, the thermostat feature allows for a complete self-contained functioning system!</a:t>
            </a:r>
          </a:p>
          <a:p>
            <a:pPr lvl="2"/>
            <a:r>
              <a:rPr lang="en-US" dirty="0"/>
              <a:t>NOT INTENDED FOR FURNACES.</a:t>
            </a:r>
          </a:p>
          <a:p>
            <a:pPr lvl="2"/>
            <a:endParaRPr lang="en-US" dirty="0"/>
          </a:p>
          <a:p>
            <a:pPr lvl="1"/>
            <a:endParaRPr lang="en-US" dirty="0"/>
          </a:p>
          <a:p>
            <a:pPr lvl="1"/>
            <a:endParaRPr lang="en-US" dirty="0"/>
          </a:p>
        </p:txBody>
      </p:sp>
      <p:sp>
        <p:nvSpPr>
          <p:cNvPr id="12" name="Text Placeholder 11">
            <a:extLst>
              <a:ext uri="{FF2B5EF4-FFF2-40B4-BE49-F238E27FC236}">
                <a16:creationId xmlns:a16="http://schemas.microsoft.com/office/drawing/2014/main" id="{F6AB210F-FA78-CD22-67DF-0B26AE8A23A6}"/>
              </a:ext>
            </a:extLst>
          </p:cNvPr>
          <p:cNvSpPr>
            <a:spLocks noGrp="1"/>
          </p:cNvSpPr>
          <p:nvPr>
            <p:ph type="body" sz="quarter" idx="19"/>
          </p:nvPr>
        </p:nvSpPr>
        <p:spPr>
          <a:xfrm>
            <a:off x="758952" y="2011680"/>
            <a:ext cx="3843581" cy="365760"/>
          </a:xfrm>
        </p:spPr>
        <p:txBody>
          <a:bodyPr/>
          <a:lstStyle/>
          <a:p>
            <a:r>
              <a:rPr lang="en-US" b="1" dirty="0"/>
              <a:t>Fully Independent</a:t>
            </a:r>
          </a:p>
        </p:txBody>
      </p:sp>
      <p:sp>
        <p:nvSpPr>
          <p:cNvPr id="4" name="Slide Number Placeholder 3">
            <a:extLst>
              <a:ext uri="{FF2B5EF4-FFF2-40B4-BE49-F238E27FC236}">
                <a16:creationId xmlns:a16="http://schemas.microsoft.com/office/drawing/2014/main" id="{E393F825-8D9B-18C3-DCF7-6A07FB3CDB01}"/>
              </a:ext>
            </a:extLst>
          </p:cNvPr>
          <p:cNvSpPr>
            <a:spLocks noGrp="1"/>
          </p:cNvSpPr>
          <p:nvPr>
            <p:ph type="sldNum" sz="quarter" idx="4"/>
          </p:nvPr>
        </p:nvSpPr>
        <p:spPr/>
        <p:txBody>
          <a:bodyPr/>
          <a:lstStyle/>
          <a:p>
            <a:fld id="{837543D7-8401-5C4E-B0A9-F48897C0C347}" type="slidenum">
              <a:rPr lang="en-US" smtClean="0"/>
              <a:pPr/>
              <a:t>13</a:t>
            </a:fld>
            <a:endParaRPr lang="en-US" dirty="0"/>
          </a:p>
        </p:txBody>
      </p:sp>
      <p:sp>
        <p:nvSpPr>
          <p:cNvPr id="5" name="Title 4">
            <a:extLst>
              <a:ext uri="{FF2B5EF4-FFF2-40B4-BE49-F238E27FC236}">
                <a16:creationId xmlns:a16="http://schemas.microsoft.com/office/drawing/2014/main" id="{4047D400-FA85-C725-81B8-89E42DC53F0E}"/>
              </a:ext>
            </a:extLst>
          </p:cNvPr>
          <p:cNvSpPr>
            <a:spLocks noGrp="1"/>
          </p:cNvSpPr>
          <p:nvPr>
            <p:ph type="title"/>
          </p:nvPr>
        </p:nvSpPr>
        <p:spPr/>
        <p:txBody>
          <a:bodyPr/>
          <a:lstStyle/>
          <a:p>
            <a:r>
              <a:rPr lang="en-US" dirty="0"/>
              <a:t>Integrated Thermostat Applications</a:t>
            </a:r>
          </a:p>
        </p:txBody>
      </p:sp>
      <p:sp>
        <p:nvSpPr>
          <p:cNvPr id="8" name="Text Placeholder 7">
            <a:extLst>
              <a:ext uri="{FF2B5EF4-FFF2-40B4-BE49-F238E27FC236}">
                <a16:creationId xmlns:a16="http://schemas.microsoft.com/office/drawing/2014/main" id="{D975F6AA-5DEB-8370-CDF8-5248F86CE65F}"/>
              </a:ext>
            </a:extLst>
          </p:cNvPr>
          <p:cNvSpPr>
            <a:spLocks noGrp="1"/>
          </p:cNvSpPr>
          <p:nvPr>
            <p:ph type="body" sz="quarter" idx="11"/>
          </p:nvPr>
        </p:nvSpPr>
        <p:spPr/>
        <p:txBody>
          <a:bodyPr/>
          <a:lstStyle/>
          <a:p>
            <a:endParaRPr lang="en-US" dirty="0"/>
          </a:p>
        </p:txBody>
      </p:sp>
      <p:sp>
        <p:nvSpPr>
          <p:cNvPr id="15" name="Text Placeholder 14">
            <a:extLst>
              <a:ext uri="{FF2B5EF4-FFF2-40B4-BE49-F238E27FC236}">
                <a16:creationId xmlns:a16="http://schemas.microsoft.com/office/drawing/2014/main" id="{2AA4D5BF-8877-4118-9B34-7879893BD091}"/>
              </a:ext>
            </a:extLst>
          </p:cNvPr>
          <p:cNvSpPr>
            <a:spLocks noGrp="1"/>
          </p:cNvSpPr>
          <p:nvPr>
            <p:ph type="body" sz="quarter" idx="22"/>
          </p:nvPr>
        </p:nvSpPr>
        <p:spPr/>
        <p:txBody>
          <a:bodyPr/>
          <a:lstStyle/>
          <a:p>
            <a:endParaRPr lang="en-US"/>
          </a:p>
        </p:txBody>
      </p:sp>
      <p:grpSp>
        <p:nvGrpSpPr>
          <p:cNvPr id="2" name="Group 1">
            <a:extLst>
              <a:ext uri="{FF2B5EF4-FFF2-40B4-BE49-F238E27FC236}">
                <a16:creationId xmlns:a16="http://schemas.microsoft.com/office/drawing/2014/main" id="{12D76B5F-B05B-1701-0EE4-6EEFCEB9AA1F}"/>
              </a:ext>
            </a:extLst>
          </p:cNvPr>
          <p:cNvGrpSpPr/>
          <p:nvPr/>
        </p:nvGrpSpPr>
        <p:grpSpPr>
          <a:xfrm>
            <a:off x="11873284" y="3185937"/>
            <a:ext cx="2320411" cy="2577485"/>
            <a:chOff x="10503595" y="1511426"/>
            <a:chExt cx="2743200" cy="3048226"/>
          </a:xfrm>
        </p:grpSpPr>
        <p:pic>
          <p:nvPicPr>
            <p:cNvPr id="3" name="Content Placeholder 9" descr="A picture containing container, file&#10;&#10;Description automatically generated">
              <a:extLst>
                <a:ext uri="{FF2B5EF4-FFF2-40B4-BE49-F238E27FC236}">
                  <a16:creationId xmlns:a16="http://schemas.microsoft.com/office/drawing/2014/main" id="{E451EDBC-2C15-F96E-E6CC-707E0F2AB49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503595" y="1511426"/>
              <a:ext cx="2743200" cy="2743199"/>
            </a:xfrm>
            <a:prstGeom prst="rect">
              <a:avLst/>
            </a:prstGeom>
          </p:spPr>
        </p:pic>
        <p:sp>
          <p:nvSpPr>
            <p:cNvPr id="6" name="Rectangle 5">
              <a:extLst>
                <a:ext uri="{FF2B5EF4-FFF2-40B4-BE49-F238E27FC236}">
                  <a16:creationId xmlns:a16="http://schemas.microsoft.com/office/drawing/2014/main" id="{A1926F6E-4DFC-8303-3F66-259603166388}"/>
                </a:ext>
              </a:extLst>
            </p:cNvPr>
            <p:cNvSpPr/>
            <p:nvPr/>
          </p:nvSpPr>
          <p:spPr>
            <a:xfrm>
              <a:off x="11021847" y="4233883"/>
              <a:ext cx="1788044" cy="325769"/>
            </a:xfrm>
            <a:prstGeom prst="rect">
              <a:avLst/>
            </a:prstGeom>
          </p:spPr>
          <p:txBody>
            <a:bodyPr wrap="square">
              <a:spAutoFit/>
            </a:bodyPr>
            <a:lstStyle/>
            <a:p>
              <a:pPr defTabSz="1097280" eaLnBrk="0" fontAlgn="base" hangingPunct="0">
                <a:lnSpc>
                  <a:spcPct val="85000"/>
                </a:lnSpc>
                <a:spcBef>
                  <a:spcPct val="0"/>
                </a:spcBef>
                <a:spcAft>
                  <a:spcPct val="0"/>
                </a:spcAft>
                <a:defRPr/>
              </a:pPr>
              <a:r>
                <a:rPr lang="en-US" sz="1400" dirty="0"/>
                <a:t>Space Heater</a:t>
              </a:r>
            </a:p>
          </p:txBody>
        </p:sp>
      </p:grpSp>
      <p:sp>
        <p:nvSpPr>
          <p:cNvPr id="10" name="Rectangle 9">
            <a:extLst>
              <a:ext uri="{FF2B5EF4-FFF2-40B4-BE49-F238E27FC236}">
                <a16:creationId xmlns:a16="http://schemas.microsoft.com/office/drawing/2014/main" id="{AE1F3A9B-6D27-D432-D295-3AE6D4924504}"/>
              </a:ext>
            </a:extLst>
          </p:cNvPr>
          <p:cNvSpPr/>
          <p:nvPr/>
        </p:nvSpPr>
        <p:spPr>
          <a:xfrm>
            <a:off x="10885051" y="7346554"/>
            <a:ext cx="1844448" cy="275460"/>
          </a:xfrm>
          <a:prstGeom prst="rect">
            <a:avLst/>
          </a:prstGeom>
        </p:spPr>
        <p:txBody>
          <a:bodyPr wrap="square">
            <a:spAutoFit/>
          </a:bodyPr>
          <a:lstStyle/>
          <a:p>
            <a:pPr algn="ctr" defTabSz="1097280" eaLnBrk="0" fontAlgn="base" hangingPunct="0">
              <a:lnSpc>
                <a:spcPct val="85000"/>
              </a:lnSpc>
              <a:spcBef>
                <a:spcPct val="0"/>
              </a:spcBef>
              <a:spcAft>
                <a:spcPct val="0"/>
              </a:spcAft>
              <a:defRPr/>
            </a:pPr>
            <a:r>
              <a:rPr lang="en-US" sz="1400" dirty="0"/>
              <a:t>Infrared Heater</a:t>
            </a:r>
          </a:p>
        </p:txBody>
      </p:sp>
      <p:grpSp>
        <p:nvGrpSpPr>
          <p:cNvPr id="13" name="Group 12">
            <a:extLst>
              <a:ext uri="{FF2B5EF4-FFF2-40B4-BE49-F238E27FC236}">
                <a16:creationId xmlns:a16="http://schemas.microsoft.com/office/drawing/2014/main" id="{1BAF7320-64D8-EEAB-AB41-A15A78B59D7C}"/>
              </a:ext>
            </a:extLst>
          </p:cNvPr>
          <p:cNvGrpSpPr/>
          <p:nvPr/>
        </p:nvGrpSpPr>
        <p:grpSpPr>
          <a:xfrm>
            <a:off x="9335732" y="1481854"/>
            <a:ext cx="4658114" cy="1407897"/>
            <a:chOff x="9279252" y="1154675"/>
            <a:chExt cx="5198016" cy="1600833"/>
          </a:xfrm>
        </p:grpSpPr>
        <p:pic>
          <p:nvPicPr>
            <p:cNvPr id="14" name="Content Placeholder 34">
              <a:extLst>
                <a:ext uri="{FF2B5EF4-FFF2-40B4-BE49-F238E27FC236}">
                  <a16:creationId xmlns:a16="http://schemas.microsoft.com/office/drawing/2014/main" id="{896A6BEE-A5FD-AB7B-1F48-436BC3CE3CB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279252" y="1154675"/>
              <a:ext cx="5198016" cy="1600833"/>
            </a:xfrm>
            <a:prstGeom prst="rect">
              <a:avLst/>
            </a:prstGeom>
          </p:spPr>
        </p:pic>
        <p:sp>
          <p:nvSpPr>
            <p:cNvPr id="16" name="Rectangle 15">
              <a:extLst>
                <a:ext uri="{FF2B5EF4-FFF2-40B4-BE49-F238E27FC236}">
                  <a16:creationId xmlns:a16="http://schemas.microsoft.com/office/drawing/2014/main" id="{575127D2-AEAE-2DC3-F654-2F5C6405E0B1}"/>
                </a:ext>
              </a:extLst>
            </p:cNvPr>
            <p:cNvSpPr/>
            <p:nvPr/>
          </p:nvSpPr>
          <p:spPr>
            <a:xfrm>
              <a:off x="11316549" y="2434109"/>
              <a:ext cx="1307684" cy="313209"/>
            </a:xfrm>
            <a:prstGeom prst="rect">
              <a:avLst/>
            </a:prstGeom>
          </p:spPr>
          <p:txBody>
            <a:bodyPr wrap="none">
              <a:spAutoFit/>
            </a:bodyPr>
            <a:lstStyle/>
            <a:p>
              <a:pPr defTabSz="1097280" eaLnBrk="0" fontAlgn="base" hangingPunct="0">
                <a:lnSpc>
                  <a:spcPct val="85000"/>
                </a:lnSpc>
                <a:spcBef>
                  <a:spcPct val="0"/>
                </a:spcBef>
                <a:spcAft>
                  <a:spcPct val="0"/>
                </a:spcAft>
                <a:defRPr/>
              </a:pPr>
              <a:r>
                <a:rPr lang="en-US" sz="1400" dirty="0"/>
                <a:t>Tube Heater</a:t>
              </a:r>
            </a:p>
          </p:txBody>
        </p:sp>
      </p:grpSp>
      <p:cxnSp>
        <p:nvCxnSpPr>
          <p:cNvPr id="17" name="Straight Arrow Connector 16">
            <a:extLst>
              <a:ext uri="{FF2B5EF4-FFF2-40B4-BE49-F238E27FC236}">
                <a16:creationId xmlns:a16="http://schemas.microsoft.com/office/drawing/2014/main" id="{CE1F0BEB-199C-621D-FD33-7D0727F17B7C}"/>
              </a:ext>
            </a:extLst>
          </p:cNvPr>
          <p:cNvCxnSpPr>
            <a:cxnSpLocks/>
          </p:cNvCxnSpPr>
          <p:nvPr/>
        </p:nvCxnSpPr>
        <p:spPr bwMode="auto">
          <a:xfrm>
            <a:off x="10833307" y="4345720"/>
            <a:ext cx="1116886" cy="0"/>
          </a:xfrm>
          <a:prstGeom prst="straightConnector1">
            <a:avLst/>
          </a:prstGeom>
          <a:ln w="28575" cap="flat" cmpd="sng" algn="ctr">
            <a:solidFill>
              <a:schemeClr val="accent4"/>
            </a:solidFill>
            <a:prstDash val="solid"/>
            <a:round/>
            <a:headEnd type="none" w="med" len="med"/>
            <a:tailEnd type="triangle" w="lg" len="lg"/>
          </a:ln>
        </p:spPr>
        <p:style>
          <a:lnRef idx="0">
            <a:scrgbClr r="0" g="0" b="0"/>
          </a:lnRef>
          <a:fillRef idx="0">
            <a:scrgbClr r="0" g="0" b="0"/>
          </a:fillRef>
          <a:effectRef idx="0">
            <a:scrgbClr r="0" g="0" b="0"/>
          </a:effectRef>
          <a:fontRef idx="minor">
            <a:schemeClr val="tx1"/>
          </a:fontRef>
        </p:style>
      </p:cxnSp>
      <p:pic>
        <p:nvPicPr>
          <p:cNvPr id="38" name="Picture 37">
            <a:extLst>
              <a:ext uri="{FF2B5EF4-FFF2-40B4-BE49-F238E27FC236}">
                <a16:creationId xmlns:a16="http://schemas.microsoft.com/office/drawing/2014/main" id="{3C46B4AF-2CFB-6C59-7145-6E9DC374BECE}"/>
              </a:ext>
            </a:extLst>
          </p:cNvPr>
          <p:cNvPicPr>
            <a:picLocks noChangeAspect="1"/>
          </p:cNvPicPr>
          <p:nvPr/>
        </p:nvPicPr>
        <p:blipFill>
          <a:blip r:embed="rId6"/>
          <a:stretch>
            <a:fillRect/>
          </a:stretch>
        </p:blipFill>
        <p:spPr>
          <a:xfrm rot="10800000">
            <a:off x="5183400" y="3142442"/>
            <a:ext cx="2359826" cy="2189416"/>
          </a:xfrm>
          <a:prstGeom prst="rect">
            <a:avLst/>
          </a:prstGeom>
        </p:spPr>
      </p:pic>
      <p:sp>
        <p:nvSpPr>
          <p:cNvPr id="39" name="TextBox 38">
            <a:extLst>
              <a:ext uri="{FF2B5EF4-FFF2-40B4-BE49-F238E27FC236}">
                <a16:creationId xmlns:a16="http://schemas.microsoft.com/office/drawing/2014/main" id="{3BA765C7-F4F4-4309-454D-917E18B66277}"/>
              </a:ext>
            </a:extLst>
          </p:cNvPr>
          <p:cNvSpPr txBox="1"/>
          <p:nvPr/>
        </p:nvSpPr>
        <p:spPr bwMode="auto">
          <a:xfrm>
            <a:off x="7289759" y="3833527"/>
            <a:ext cx="865449" cy="807246"/>
          </a:xfrm>
          <a:prstGeom prst="rect">
            <a:avLst/>
          </a:prstGeom>
          <a:noFill/>
          <a:ln w="9525">
            <a:noFill/>
            <a:miter lim="800000"/>
            <a:headEnd/>
            <a:tailEnd/>
          </a:ln>
        </p:spPr>
        <p:txBody>
          <a:bodyPr wrap="square" rtlCol="0">
            <a:spAutoFit/>
          </a:bodyPr>
          <a:lstStyle/>
          <a:p>
            <a:pPr algn="ctr" eaLnBrk="0" hangingPunct="0">
              <a:lnSpc>
                <a:spcPct val="105000"/>
              </a:lnSpc>
            </a:pPr>
            <a:r>
              <a:rPr lang="en-US" sz="4800" b="1" dirty="0">
                <a:solidFill>
                  <a:schemeClr val="accent4"/>
                </a:solidFill>
              </a:rPr>
              <a:t>+</a:t>
            </a:r>
          </a:p>
        </p:txBody>
      </p:sp>
      <p:grpSp>
        <p:nvGrpSpPr>
          <p:cNvPr id="40" name="Group 39">
            <a:extLst>
              <a:ext uri="{FF2B5EF4-FFF2-40B4-BE49-F238E27FC236}">
                <a16:creationId xmlns:a16="http://schemas.microsoft.com/office/drawing/2014/main" id="{908896C2-653E-5859-B53B-11468113B8C6}"/>
              </a:ext>
            </a:extLst>
          </p:cNvPr>
          <p:cNvGrpSpPr/>
          <p:nvPr/>
        </p:nvGrpSpPr>
        <p:grpSpPr>
          <a:xfrm>
            <a:off x="10880829" y="3066659"/>
            <a:ext cx="946923" cy="881793"/>
            <a:chOff x="10624767" y="2752725"/>
            <a:chExt cx="976683" cy="909838"/>
          </a:xfrm>
        </p:grpSpPr>
        <p:cxnSp>
          <p:nvCxnSpPr>
            <p:cNvPr id="41" name="Straight Arrow Connector 40">
              <a:extLst>
                <a:ext uri="{FF2B5EF4-FFF2-40B4-BE49-F238E27FC236}">
                  <a16:creationId xmlns:a16="http://schemas.microsoft.com/office/drawing/2014/main" id="{37D34F1C-236C-EE9D-0BF1-C465CEE4C32A}"/>
                </a:ext>
              </a:extLst>
            </p:cNvPr>
            <p:cNvCxnSpPr>
              <a:cxnSpLocks/>
            </p:cNvCxnSpPr>
            <p:nvPr/>
          </p:nvCxnSpPr>
          <p:spPr bwMode="auto">
            <a:xfrm flipV="1">
              <a:off x="11580329" y="2752725"/>
              <a:ext cx="0" cy="901298"/>
            </a:xfrm>
            <a:prstGeom prst="straightConnector1">
              <a:avLst/>
            </a:prstGeom>
            <a:ln w="28575" cap="flat" cmpd="sng" algn="ctr">
              <a:solidFill>
                <a:schemeClr val="accent4"/>
              </a:solidFill>
              <a:prstDash val="solid"/>
              <a:round/>
              <a:headEnd type="none" w="med" len="med"/>
              <a:tailEnd type="triangle" w="lg" len="lg"/>
            </a:ln>
          </p:spPr>
          <p:style>
            <a:lnRef idx="0">
              <a:scrgbClr r="0" g="0" b="0"/>
            </a:lnRef>
            <a:fillRef idx="0">
              <a:scrgbClr r="0" g="0" b="0"/>
            </a:fillRef>
            <a:effectRef idx="0">
              <a:scrgbClr r="0" g="0" b="0"/>
            </a:effectRef>
            <a:fontRef idx="minor">
              <a:schemeClr val="tx1"/>
            </a:fontRef>
          </p:style>
        </p:cxnSp>
        <p:cxnSp>
          <p:nvCxnSpPr>
            <p:cNvPr id="42" name="Straight Arrow Connector 41">
              <a:extLst>
                <a:ext uri="{FF2B5EF4-FFF2-40B4-BE49-F238E27FC236}">
                  <a16:creationId xmlns:a16="http://schemas.microsoft.com/office/drawing/2014/main" id="{D9B1EEA7-D1EF-827F-73D6-893E160819D2}"/>
                </a:ext>
              </a:extLst>
            </p:cNvPr>
            <p:cNvCxnSpPr>
              <a:cxnSpLocks/>
            </p:cNvCxnSpPr>
            <p:nvPr/>
          </p:nvCxnSpPr>
          <p:spPr bwMode="auto">
            <a:xfrm>
              <a:off x="10624767" y="3662563"/>
              <a:ext cx="976683" cy="0"/>
            </a:xfrm>
            <a:prstGeom prst="straightConnector1">
              <a:avLst/>
            </a:prstGeom>
            <a:ln w="28575" cap="flat" cmpd="sng" algn="ctr">
              <a:solidFill>
                <a:schemeClr val="accent4"/>
              </a:solidFill>
              <a:prstDash val="solid"/>
              <a:round/>
              <a:headEnd type="none" w="med" len="med"/>
              <a:tailEnd type="none" w="lg" len="lg"/>
            </a:ln>
          </p:spPr>
          <p:style>
            <a:lnRef idx="0">
              <a:scrgbClr r="0" g="0" b="0"/>
            </a:lnRef>
            <a:fillRef idx="0">
              <a:scrgbClr r="0" g="0" b="0"/>
            </a:fillRef>
            <a:effectRef idx="0">
              <a:scrgbClr r="0" g="0" b="0"/>
            </a:effectRef>
            <a:fontRef idx="minor">
              <a:schemeClr val="tx1"/>
            </a:fontRef>
          </p:style>
        </p:cxnSp>
      </p:grpSp>
      <p:grpSp>
        <p:nvGrpSpPr>
          <p:cNvPr id="43" name="Group 42">
            <a:extLst>
              <a:ext uri="{FF2B5EF4-FFF2-40B4-BE49-F238E27FC236}">
                <a16:creationId xmlns:a16="http://schemas.microsoft.com/office/drawing/2014/main" id="{7B52955D-99F1-4ED3-095C-26BCD27EC83E}"/>
              </a:ext>
            </a:extLst>
          </p:cNvPr>
          <p:cNvGrpSpPr/>
          <p:nvPr/>
        </p:nvGrpSpPr>
        <p:grpSpPr>
          <a:xfrm flipV="1">
            <a:off x="10759655" y="4724432"/>
            <a:ext cx="1068096" cy="890093"/>
            <a:chOff x="10499785" y="2744161"/>
            <a:chExt cx="1101665" cy="918402"/>
          </a:xfrm>
        </p:grpSpPr>
        <p:cxnSp>
          <p:nvCxnSpPr>
            <p:cNvPr id="44" name="Straight Arrow Connector 43">
              <a:extLst>
                <a:ext uri="{FF2B5EF4-FFF2-40B4-BE49-F238E27FC236}">
                  <a16:creationId xmlns:a16="http://schemas.microsoft.com/office/drawing/2014/main" id="{6441AC06-8281-0882-58F1-C83CA884865D}"/>
                </a:ext>
              </a:extLst>
            </p:cNvPr>
            <p:cNvCxnSpPr>
              <a:cxnSpLocks/>
            </p:cNvCxnSpPr>
            <p:nvPr/>
          </p:nvCxnSpPr>
          <p:spPr bwMode="auto">
            <a:xfrm flipV="1">
              <a:off x="11580329" y="2744161"/>
              <a:ext cx="0" cy="909862"/>
            </a:xfrm>
            <a:prstGeom prst="straightConnector1">
              <a:avLst/>
            </a:prstGeom>
            <a:ln w="28575" cap="flat" cmpd="sng" algn="ctr">
              <a:solidFill>
                <a:schemeClr val="accent4"/>
              </a:solidFill>
              <a:prstDash val="solid"/>
              <a:round/>
              <a:headEnd type="none" w="med" len="med"/>
              <a:tailEnd type="triangle" w="lg" len="lg"/>
            </a:ln>
          </p:spPr>
          <p:style>
            <a:lnRef idx="0">
              <a:scrgbClr r="0" g="0" b="0"/>
            </a:lnRef>
            <a:fillRef idx="0">
              <a:scrgbClr r="0" g="0" b="0"/>
            </a:fillRef>
            <a:effectRef idx="0">
              <a:scrgbClr r="0" g="0" b="0"/>
            </a:effectRef>
            <a:fontRef idx="minor">
              <a:schemeClr val="tx1"/>
            </a:fontRef>
          </p:style>
        </p:cxnSp>
        <p:cxnSp>
          <p:nvCxnSpPr>
            <p:cNvPr id="45" name="Straight Arrow Connector 44">
              <a:extLst>
                <a:ext uri="{FF2B5EF4-FFF2-40B4-BE49-F238E27FC236}">
                  <a16:creationId xmlns:a16="http://schemas.microsoft.com/office/drawing/2014/main" id="{237A3485-56A9-8BDD-4602-353C78D5A692}"/>
                </a:ext>
              </a:extLst>
            </p:cNvPr>
            <p:cNvCxnSpPr>
              <a:cxnSpLocks/>
            </p:cNvCxnSpPr>
            <p:nvPr/>
          </p:nvCxnSpPr>
          <p:spPr bwMode="auto">
            <a:xfrm flipV="1">
              <a:off x="10499785" y="3662563"/>
              <a:ext cx="1101665" cy="0"/>
            </a:xfrm>
            <a:prstGeom prst="straightConnector1">
              <a:avLst/>
            </a:prstGeom>
            <a:ln w="28575" cap="flat" cmpd="sng" algn="ctr">
              <a:solidFill>
                <a:schemeClr val="accent4"/>
              </a:solidFill>
              <a:prstDash val="solid"/>
              <a:round/>
              <a:headEnd type="none" w="med" len="med"/>
              <a:tailEnd type="none" w="lg" len="lg"/>
            </a:ln>
          </p:spPr>
          <p:style>
            <a:lnRef idx="0">
              <a:scrgbClr r="0" g="0" b="0"/>
            </a:lnRef>
            <a:fillRef idx="0">
              <a:scrgbClr r="0" g="0" b="0"/>
            </a:fillRef>
            <a:effectRef idx="0">
              <a:scrgbClr r="0" g="0" b="0"/>
            </a:effectRef>
            <a:fontRef idx="minor">
              <a:schemeClr val="tx1"/>
            </a:fontRef>
          </p:style>
        </p:cxnSp>
      </p:grpSp>
      <p:pic>
        <p:nvPicPr>
          <p:cNvPr id="7" name="Picture 6">
            <a:extLst>
              <a:ext uri="{FF2B5EF4-FFF2-40B4-BE49-F238E27FC236}">
                <a16:creationId xmlns:a16="http://schemas.microsoft.com/office/drawing/2014/main" id="{4CB43D52-8616-AC31-F225-84A3758BDBA5}"/>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545" t="-1345" r="-327"/>
          <a:stretch/>
        </p:blipFill>
        <p:spPr>
          <a:xfrm>
            <a:off x="8229600" y="3287019"/>
            <a:ext cx="2697480" cy="1925033"/>
          </a:xfrm>
          <a:prstGeom prst="rect">
            <a:avLst/>
          </a:prstGeom>
        </p:spPr>
      </p:pic>
    </p:spTree>
    <p:extLst>
      <p:ext uri="{BB962C8B-B14F-4D97-AF65-F5344CB8AC3E}">
        <p14:creationId xmlns:p14="http://schemas.microsoft.com/office/powerpoint/2010/main" val="39099984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982CAFE4-3A87-3149-45A7-CE15A9F87B37}"/>
              </a:ext>
            </a:extLst>
          </p:cNvPr>
          <p:cNvSpPr>
            <a:spLocks noGrp="1"/>
          </p:cNvSpPr>
          <p:nvPr>
            <p:ph sz="quarter" idx="20"/>
          </p:nvPr>
        </p:nvSpPr>
        <p:spPr>
          <a:xfrm>
            <a:off x="758952" y="2331720"/>
            <a:ext cx="6208776" cy="4572000"/>
          </a:xfrm>
        </p:spPr>
        <p:txBody>
          <a:bodyPr/>
          <a:lstStyle/>
          <a:p>
            <a:pPr lvl="2"/>
            <a:r>
              <a:rPr lang="en-US" dirty="0"/>
              <a:t>F67-8535 Integrated Thermostat Sensor</a:t>
            </a:r>
          </a:p>
          <a:p>
            <a:pPr lvl="2"/>
            <a:r>
              <a:rPr lang="en-US" dirty="0"/>
              <a:t>Installation Instructions</a:t>
            </a:r>
          </a:p>
          <a:p>
            <a:pPr lvl="2"/>
            <a:r>
              <a:rPr lang="en-US" dirty="0"/>
              <a:t>¼" Female QC Spade Terminal</a:t>
            </a:r>
          </a:p>
          <a:p>
            <a:pPr lvl="2"/>
            <a:endParaRPr lang="en-US" dirty="0"/>
          </a:p>
          <a:p>
            <a:pPr lvl="2"/>
            <a:endParaRPr lang="en-US" dirty="0"/>
          </a:p>
          <a:p>
            <a:pPr lvl="1"/>
            <a:endParaRPr lang="en-US" dirty="0"/>
          </a:p>
        </p:txBody>
      </p:sp>
      <p:sp>
        <p:nvSpPr>
          <p:cNvPr id="4" name="Slide Number Placeholder 3">
            <a:extLst>
              <a:ext uri="{FF2B5EF4-FFF2-40B4-BE49-F238E27FC236}">
                <a16:creationId xmlns:a16="http://schemas.microsoft.com/office/drawing/2014/main" id="{B2F0D82A-9106-CBA4-EE8B-99C13CB8630F}"/>
              </a:ext>
            </a:extLst>
          </p:cNvPr>
          <p:cNvSpPr>
            <a:spLocks noGrp="1"/>
          </p:cNvSpPr>
          <p:nvPr>
            <p:ph type="sldNum" sz="quarter" idx="4"/>
          </p:nvPr>
        </p:nvSpPr>
        <p:spPr/>
        <p:txBody>
          <a:bodyPr/>
          <a:lstStyle/>
          <a:p>
            <a:fld id="{837543D7-8401-5C4E-B0A9-F48897C0C347}" type="slidenum">
              <a:rPr lang="en-US" smtClean="0"/>
              <a:pPr/>
              <a:t>14</a:t>
            </a:fld>
            <a:endParaRPr lang="en-US" dirty="0"/>
          </a:p>
        </p:txBody>
      </p:sp>
      <p:sp>
        <p:nvSpPr>
          <p:cNvPr id="8" name="Title 7">
            <a:extLst>
              <a:ext uri="{FF2B5EF4-FFF2-40B4-BE49-F238E27FC236}">
                <a16:creationId xmlns:a16="http://schemas.microsoft.com/office/drawing/2014/main" id="{D2DBA8BF-53B9-347E-7399-AC47720CC91B}"/>
              </a:ext>
            </a:extLst>
          </p:cNvPr>
          <p:cNvSpPr>
            <a:spLocks noGrp="1"/>
          </p:cNvSpPr>
          <p:nvPr>
            <p:ph type="title"/>
          </p:nvPr>
        </p:nvSpPr>
        <p:spPr/>
        <p:txBody>
          <a:bodyPr/>
          <a:lstStyle/>
          <a:p>
            <a:r>
              <a:rPr lang="en-US" dirty="0"/>
              <a:t>What’s in the Box: F67-8535 </a:t>
            </a:r>
          </a:p>
        </p:txBody>
      </p:sp>
      <p:sp>
        <p:nvSpPr>
          <p:cNvPr id="2" name="Text Placeholder 1">
            <a:extLst>
              <a:ext uri="{FF2B5EF4-FFF2-40B4-BE49-F238E27FC236}">
                <a16:creationId xmlns:a16="http://schemas.microsoft.com/office/drawing/2014/main" id="{5CF4F69B-FC5B-284E-15C8-A5F3C6B6DBCA}"/>
              </a:ext>
            </a:extLst>
          </p:cNvPr>
          <p:cNvSpPr>
            <a:spLocks noGrp="1"/>
          </p:cNvSpPr>
          <p:nvPr>
            <p:ph type="body" sz="quarter" idx="17"/>
          </p:nvPr>
        </p:nvSpPr>
        <p:spPr/>
        <p:txBody>
          <a:bodyPr/>
          <a:lstStyle/>
          <a:p>
            <a:endParaRPr lang="en-US"/>
          </a:p>
        </p:txBody>
      </p:sp>
      <p:sp>
        <p:nvSpPr>
          <p:cNvPr id="16" name="TextBox 15">
            <a:extLst>
              <a:ext uri="{FF2B5EF4-FFF2-40B4-BE49-F238E27FC236}">
                <a16:creationId xmlns:a16="http://schemas.microsoft.com/office/drawing/2014/main" id="{5EF31B74-601F-D9EB-11C6-94FD6A2E94F2}"/>
              </a:ext>
            </a:extLst>
          </p:cNvPr>
          <p:cNvSpPr txBox="1"/>
          <p:nvPr/>
        </p:nvSpPr>
        <p:spPr>
          <a:xfrm>
            <a:off x="11582400" y="1335024"/>
            <a:ext cx="2286000" cy="530352"/>
          </a:xfrm>
          <a:prstGeom prst="rect">
            <a:avLst/>
          </a:prstGeom>
          <a:noFill/>
          <a:ln w="28575">
            <a:solidFill>
              <a:schemeClr val="accent3"/>
            </a:solidFill>
          </a:ln>
        </p:spPr>
        <p:txBody>
          <a:bodyPr wrap="square" rtlCol="0" anchor="ctr">
            <a:noAutofit/>
          </a:bodyPr>
          <a:lstStyle/>
          <a:p>
            <a:pPr algn="ctr"/>
            <a:r>
              <a:rPr lang="en-US" sz="1600" dirty="0">
                <a:solidFill>
                  <a:schemeClr val="accent3"/>
                </a:solidFill>
              </a:rPr>
              <a:t>SOLD SEPERATELY</a:t>
            </a:r>
          </a:p>
        </p:txBody>
      </p:sp>
      <p:sp>
        <p:nvSpPr>
          <p:cNvPr id="6" name="Text Placeholder 5">
            <a:extLst>
              <a:ext uri="{FF2B5EF4-FFF2-40B4-BE49-F238E27FC236}">
                <a16:creationId xmlns:a16="http://schemas.microsoft.com/office/drawing/2014/main" id="{289D0599-0DEF-A01A-E6F5-FA4AF85E8323}"/>
              </a:ext>
            </a:extLst>
          </p:cNvPr>
          <p:cNvSpPr>
            <a:spLocks noGrp="1"/>
          </p:cNvSpPr>
          <p:nvPr>
            <p:ph type="body" sz="quarter" idx="11"/>
          </p:nvPr>
        </p:nvSpPr>
        <p:spPr/>
        <p:txBody>
          <a:bodyPr/>
          <a:lstStyle/>
          <a:p>
            <a:endParaRPr lang="en-US"/>
          </a:p>
        </p:txBody>
      </p:sp>
      <p:grpSp>
        <p:nvGrpSpPr>
          <p:cNvPr id="7" name="Group 6">
            <a:extLst>
              <a:ext uri="{FF2B5EF4-FFF2-40B4-BE49-F238E27FC236}">
                <a16:creationId xmlns:a16="http://schemas.microsoft.com/office/drawing/2014/main" id="{72BFAF05-B78D-A824-40B7-895686729C45}"/>
              </a:ext>
            </a:extLst>
          </p:cNvPr>
          <p:cNvGrpSpPr/>
          <p:nvPr/>
        </p:nvGrpSpPr>
        <p:grpSpPr>
          <a:xfrm>
            <a:off x="7408506" y="2199462"/>
            <a:ext cx="6724740" cy="3510636"/>
            <a:chOff x="6603297" y="2514339"/>
            <a:chExt cx="6724740" cy="3510636"/>
          </a:xfrm>
        </p:grpSpPr>
        <p:pic>
          <p:nvPicPr>
            <p:cNvPr id="9" name="Picture 8">
              <a:extLst>
                <a:ext uri="{FF2B5EF4-FFF2-40B4-BE49-F238E27FC236}">
                  <a16:creationId xmlns:a16="http://schemas.microsoft.com/office/drawing/2014/main" id="{56101755-8AF5-D164-3285-A8A5A62F8106}"/>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0508890" y="2514339"/>
              <a:ext cx="2819147" cy="3510636"/>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2776C67E-9C66-E802-2061-A1333D35C3C9}"/>
                </a:ext>
              </a:extLst>
            </p:cNvPr>
            <p:cNvPicPr>
              <a:picLocks noChangeAspect="1"/>
            </p:cNvPicPr>
            <p:nvPr/>
          </p:nvPicPr>
          <p:blipFill>
            <a:blip r:embed="rId4"/>
            <a:stretch>
              <a:fillRect/>
            </a:stretch>
          </p:blipFill>
          <p:spPr>
            <a:xfrm rot="10800000">
              <a:off x="6603297" y="2751220"/>
              <a:ext cx="3527278" cy="3273755"/>
            </a:xfrm>
            <a:prstGeom prst="rect">
              <a:avLst/>
            </a:prstGeom>
          </p:spPr>
        </p:pic>
        <p:pic>
          <p:nvPicPr>
            <p:cNvPr id="13" name="Picture 12">
              <a:extLst>
                <a:ext uri="{FF2B5EF4-FFF2-40B4-BE49-F238E27FC236}">
                  <a16:creationId xmlns:a16="http://schemas.microsoft.com/office/drawing/2014/main" id="{97D0EA5A-F737-2D1F-20E6-ED109FCAF5A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806653" y="4969972"/>
              <a:ext cx="513080" cy="769811"/>
            </a:xfrm>
            <a:prstGeom prst="rect">
              <a:avLst/>
            </a:prstGeom>
          </p:spPr>
        </p:pic>
      </p:grpSp>
    </p:spTree>
    <p:extLst>
      <p:ext uri="{BB962C8B-B14F-4D97-AF65-F5344CB8AC3E}">
        <p14:creationId xmlns:p14="http://schemas.microsoft.com/office/powerpoint/2010/main" val="5458852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0928147-4690-D238-5FE7-F5287F052527}"/>
              </a:ext>
            </a:extLst>
          </p:cNvPr>
          <p:cNvSpPr>
            <a:spLocks noGrp="1"/>
          </p:cNvSpPr>
          <p:nvPr>
            <p:ph type="sldNum" sz="quarter" idx="4"/>
          </p:nvPr>
        </p:nvSpPr>
        <p:spPr/>
        <p:txBody>
          <a:bodyPr/>
          <a:lstStyle/>
          <a:p>
            <a:fld id="{837543D7-8401-5C4E-B0A9-F48897C0C347}" type="slidenum">
              <a:rPr lang="en-US" smtClean="0"/>
              <a:pPr/>
              <a:t>15</a:t>
            </a:fld>
            <a:endParaRPr lang="en-US" dirty="0"/>
          </a:p>
        </p:txBody>
      </p:sp>
      <p:sp>
        <p:nvSpPr>
          <p:cNvPr id="6" name="Title 5">
            <a:extLst>
              <a:ext uri="{FF2B5EF4-FFF2-40B4-BE49-F238E27FC236}">
                <a16:creationId xmlns:a16="http://schemas.microsoft.com/office/drawing/2014/main" id="{2BDA963A-6C45-4F32-727B-2F288308C562}"/>
              </a:ext>
            </a:extLst>
          </p:cNvPr>
          <p:cNvSpPr>
            <a:spLocks noGrp="1"/>
          </p:cNvSpPr>
          <p:nvPr>
            <p:ph type="title"/>
          </p:nvPr>
        </p:nvSpPr>
        <p:spPr/>
        <p:txBody>
          <a:bodyPr/>
          <a:lstStyle/>
          <a:p>
            <a:r>
              <a:rPr lang="en-US" dirty="0"/>
              <a:t>Comprehensive Cross Reference &amp; Product Information</a:t>
            </a:r>
          </a:p>
        </p:txBody>
      </p:sp>
      <p:sp>
        <p:nvSpPr>
          <p:cNvPr id="10" name="Text Placeholder 9">
            <a:extLst>
              <a:ext uri="{FF2B5EF4-FFF2-40B4-BE49-F238E27FC236}">
                <a16:creationId xmlns:a16="http://schemas.microsoft.com/office/drawing/2014/main" id="{9BF3706F-846B-A746-3334-0460EF346768}"/>
              </a:ext>
            </a:extLst>
          </p:cNvPr>
          <p:cNvSpPr>
            <a:spLocks noGrp="1"/>
          </p:cNvSpPr>
          <p:nvPr>
            <p:ph type="body" sz="quarter" idx="11"/>
          </p:nvPr>
        </p:nvSpPr>
        <p:spPr/>
        <p:txBody>
          <a:bodyPr/>
          <a:lstStyle/>
          <a:p>
            <a:r>
              <a:rPr lang="en-US" dirty="0"/>
              <a:t>Find the right part while on the job.</a:t>
            </a:r>
          </a:p>
        </p:txBody>
      </p:sp>
      <p:sp>
        <p:nvSpPr>
          <p:cNvPr id="13" name="Text Placeholder 1">
            <a:extLst>
              <a:ext uri="{FF2B5EF4-FFF2-40B4-BE49-F238E27FC236}">
                <a16:creationId xmlns:a16="http://schemas.microsoft.com/office/drawing/2014/main" id="{7E3786F6-EA32-2CA2-DB4A-9EC6C999311E}"/>
              </a:ext>
            </a:extLst>
          </p:cNvPr>
          <p:cNvSpPr txBox="1">
            <a:spLocks/>
          </p:cNvSpPr>
          <p:nvPr/>
        </p:nvSpPr>
        <p:spPr>
          <a:xfrm>
            <a:off x="7909560" y="2331720"/>
            <a:ext cx="5958840" cy="2978192"/>
          </a:xfrm>
          <a:prstGeom prst="rect">
            <a:avLst/>
          </a:prstGeom>
        </p:spPr>
        <p:txBody>
          <a:bodyPr vert="horz" lIns="0" tIns="0" rIns="0" bIns="0" rtlCol="0">
            <a:noAutofit/>
          </a:bodyPr>
          <a:lstStyle>
            <a:lvl1pPr marL="0" indent="0" algn="l" defTabSz="1097192" rtl="0" eaLnBrk="1" latinLnBrk="0" hangingPunct="1">
              <a:lnSpc>
                <a:spcPct val="100000"/>
              </a:lnSpc>
              <a:spcBef>
                <a:spcPts val="900"/>
              </a:spcBef>
              <a:spcAft>
                <a:spcPts val="300"/>
              </a:spcAft>
              <a:buClr>
                <a:schemeClr val="tx1"/>
              </a:buClr>
              <a:buFontTx/>
              <a:buNone/>
              <a:tabLst/>
              <a:defRPr sz="2000" b="1" i="0" kern="1200">
                <a:solidFill>
                  <a:schemeClr val="tx1"/>
                </a:solidFill>
                <a:latin typeface="Arial" panose="020B0604020202020204" pitchFamily="34" charset="0"/>
                <a:ea typeface="+mn-ea"/>
                <a:cs typeface="Arial" panose="020B0604020202020204" pitchFamily="34" charset="0"/>
              </a:defRPr>
            </a:lvl1pPr>
            <a:lvl2pPr marL="0" indent="0" algn="l" defTabSz="1097192" rtl="0" eaLnBrk="1" latinLnBrk="0" hangingPunct="1">
              <a:lnSpc>
                <a:spcPct val="100000"/>
              </a:lnSpc>
              <a:spcBef>
                <a:spcPts val="900"/>
              </a:spcBef>
              <a:spcAft>
                <a:spcPts val="300"/>
              </a:spcAft>
              <a:buClr>
                <a:schemeClr val="tx1"/>
              </a:buClr>
              <a:buFontTx/>
              <a:buNone/>
              <a:tabLst/>
              <a:defRPr sz="2000" b="0" i="0" kern="1200">
                <a:solidFill>
                  <a:schemeClr val="tx1"/>
                </a:solidFill>
                <a:latin typeface="Arial" panose="020B0604020202020204" pitchFamily="34" charset="0"/>
                <a:ea typeface="+mn-ea"/>
                <a:cs typeface="Arial" panose="020B0604020202020204" pitchFamily="34" charset="0"/>
              </a:defRPr>
            </a:lvl2pPr>
            <a:lvl3pPr marL="283464" indent="-283464" algn="l" defTabSz="1097192" rtl="0" eaLnBrk="1" latinLnBrk="0" hangingPunct="1">
              <a:lnSpc>
                <a:spcPct val="100000"/>
              </a:lnSpc>
              <a:spcBef>
                <a:spcPts val="300"/>
              </a:spcBef>
              <a:spcAft>
                <a:spcPts val="300"/>
              </a:spcAft>
              <a:buClr>
                <a:schemeClr val="tx1"/>
              </a:buClr>
              <a:buFont typeface="Arial" panose="020B0604020202020204" pitchFamily="34" charset="0"/>
              <a:buChar char="•"/>
              <a:tabLst/>
              <a:defRPr sz="2000" b="0" i="0" kern="1200">
                <a:solidFill>
                  <a:schemeClr val="tx1"/>
                </a:solidFill>
                <a:latin typeface="Arial" panose="020B0604020202020204" pitchFamily="34" charset="0"/>
                <a:ea typeface="+mn-ea"/>
                <a:cs typeface="Arial" panose="020B0604020202020204" pitchFamily="34" charset="0"/>
              </a:defRPr>
            </a:lvl3pPr>
            <a:lvl4pPr marL="566928" indent="-223838" algn="l" defTabSz="1097192" rtl="0" eaLnBrk="1" latinLnBrk="0" hangingPunct="1">
              <a:lnSpc>
                <a:spcPct val="100000"/>
              </a:lnSpc>
              <a:spcBef>
                <a:spcPts val="0"/>
              </a:spcBef>
              <a:spcAft>
                <a:spcPts val="600"/>
              </a:spcAft>
              <a:buClr>
                <a:schemeClr val="tx1"/>
              </a:buClr>
              <a:buFont typeface="System Font Regular"/>
              <a:buChar char="⎯"/>
              <a:tabLst/>
              <a:defRPr sz="2000" b="0" i="0" kern="1200">
                <a:solidFill>
                  <a:schemeClr val="tx1"/>
                </a:solidFill>
                <a:latin typeface="Arial" panose="020B0604020202020204" pitchFamily="34" charset="0"/>
                <a:ea typeface="+mn-ea"/>
                <a:cs typeface="Arial" panose="020B0604020202020204" pitchFamily="34" charset="0"/>
              </a:defRPr>
            </a:lvl4pPr>
            <a:lvl5pPr marL="822960" indent="-236538" algn="l" defTabSz="1097192" rtl="0" eaLnBrk="1" latinLnBrk="0" hangingPunct="1">
              <a:lnSpc>
                <a:spcPct val="100000"/>
              </a:lnSpc>
              <a:spcBef>
                <a:spcPts val="0"/>
              </a:spcBef>
              <a:spcAft>
                <a:spcPts val="300"/>
              </a:spcAft>
              <a:buClr>
                <a:schemeClr val="tx1"/>
              </a:buClr>
              <a:buFont typeface="System Font Regular"/>
              <a:buChar char="⎯"/>
              <a:tabLst/>
              <a:defRPr sz="1600" b="0" i="0" kern="1200">
                <a:solidFill>
                  <a:schemeClr val="tx1"/>
                </a:solidFill>
                <a:latin typeface="Arial" panose="020B0604020202020204" pitchFamily="34" charset="0"/>
                <a:ea typeface="+mn-ea"/>
                <a:cs typeface="Arial" panose="020B0604020202020204" pitchFamily="34" charset="0"/>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lvl="1" defTabSz="411448">
              <a:spcBef>
                <a:spcPts val="600"/>
              </a:spcBef>
            </a:pPr>
            <a:r>
              <a:rPr lang="en-US" b="1">
                <a:solidFill>
                  <a:schemeClr val="accent1"/>
                </a:solidFill>
                <a:latin typeface="Arial"/>
                <a:ea typeface="Noto Sans"/>
                <a:cs typeface="Arial"/>
              </a:rPr>
              <a:t>Your on-the-go resource for:</a:t>
            </a:r>
            <a:endParaRPr lang="en-US" b="1">
              <a:solidFill>
                <a:schemeClr val="accent1"/>
              </a:solidFill>
              <a:latin typeface="Arial"/>
              <a:ea typeface="Noto Sans Light" panose="020B0402040504020204" pitchFamily="34" charset="0"/>
              <a:cs typeface="Arial"/>
            </a:endParaRPr>
          </a:p>
          <a:p>
            <a:pPr marL="283464" lvl="1" indent="-283464" defTabSz="411448">
              <a:spcBef>
                <a:spcPts val="600"/>
              </a:spcBef>
              <a:buFont typeface="Arial" panose="020B0604020202020204" pitchFamily="34" charset="0"/>
              <a:buChar char="•"/>
            </a:pPr>
            <a:r>
              <a:rPr lang="en-US">
                <a:solidFill>
                  <a:srgbClr val="000000"/>
                </a:solidFill>
                <a:latin typeface="Arial"/>
                <a:ea typeface="Noto Sans Light" panose="020B0402040504020204" pitchFamily="34" charset="0"/>
                <a:cs typeface="Arial"/>
              </a:rPr>
              <a:t>Complete cross reference</a:t>
            </a:r>
          </a:p>
          <a:p>
            <a:pPr marL="283464" lvl="1" indent="-283464" defTabSz="411448">
              <a:spcBef>
                <a:spcPts val="600"/>
              </a:spcBef>
              <a:buFont typeface="Arial" panose="020B0604020202020204" pitchFamily="34" charset="0"/>
              <a:buChar char="•"/>
            </a:pPr>
            <a:r>
              <a:rPr lang="en-US">
                <a:solidFill>
                  <a:srgbClr val="000000"/>
                </a:solidFill>
                <a:latin typeface="Arial"/>
                <a:ea typeface="Noto Sans Light" panose="020B0402040504020204" pitchFamily="34" charset="0"/>
                <a:cs typeface="Arial"/>
              </a:rPr>
              <a:t>Product information and spec sheets</a:t>
            </a:r>
          </a:p>
          <a:p>
            <a:pPr marL="283464" lvl="1" indent="-283464" defTabSz="411448">
              <a:spcBef>
                <a:spcPts val="600"/>
              </a:spcBef>
              <a:buFont typeface="Arial" panose="020B0604020202020204" pitchFamily="34" charset="0"/>
              <a:buChar char="•"/>
            </a:pPr>
            <a:r>
              <a:rPr lang="en-US">
                <a:solidFill>
                  <a:srgbClr val="000000"/>
                </a:solidFill>
                <a:latin typeface="Arial"/>
                <a:ea typeface="Noto Sans Light" panose="020B0402040504020204" pitchFamily="34" charset="0"/>
                <a:cs typeface="Arial"/>
              </a:rPr>
              <a:t>Installation information and videos</a:t>
            </a:r>
          </a:p>
          <a:p>
            <a:pPr marL="283464" lvl="1" indent="-283464" defTabSz="411448">
              <a:spcBef>
                <a:spcPts val="600"/>
              </a:spcBef>
              <a:buFont typeface="Arial" panose="020B0604020202020204" pitchFamily="34" charset="0"/>
              <a:buChar char="•"/>
            </a:pPr>
            <a:r>
              <a:rPr lang="en-US">
                <a:solidFill>
                  <a:srgbClr val="000000"/>
                </a:solidFill>
                <a:latin typeface="Arial"/>
                <a:ea typeface="Noto Sans Light" panose="020B0402040504020204" pitchFamily="34" charset="0"/>
                <a:cs typeface="Arial"/>
              </a:rPr>
              <a:t>Wiring diagrams</a:t>
            </a:r>
          </a:p>
          <a:p>
            <a:pPr marL="283464" lvl="1" indent="-283464" defTabSz="411448">
              <a:spcBef>
                <a:spcPts val="600"/>
              </a:spcBef>
              <a:buFont typeface="Arial" panose="020B0604020202020204" pitchFamily="34" charset="0"/>
              <a:buChar char="•"/>
            </a:pPr>
            <a:r>
              <a:rPr lang="en-US">
                <a:solidFill>
                  <a:srgbClr val="000000"/>
                </a:solidFill>
                <a:latin typeface="Arial"/>
                <a:ea typeface="Noto Sans Light" panose="020B0402040504020204" pitchFamily="34" charset="0"/>
                <a:cs typeface="Arial"/>
              </a:rPr>
              <a:t>Select product by features</a:t>
            </a:r>
          </a:p>
          <a:p>
            <a:pPr marL="283464" lvl="1" indent="-283464" defTabSz="411448">
              <a:spcBef>
                <a:spcPts val="600"/>
              </a:spcBef>
              <a:buFont typeface="Arial" panose="020B0604020202020204" pitchFamily="34" charset="0"/>
              <a:buChar char="•"/>
            </a:pPr>
            <a:r>
              <a:rPr lang="en-US">
                <a:solidFill>
                  <a:srgbClr val="000000"/>
                </a:solidFill>
                <a:latin typeface="Arial"/>
                <a:ea typeface="Noto Sans Light" panose="020B0402040504020204" pitchFamily="34" charset="0"/>
                <a:cs typeface="Arial"/>
              </a:rPr>
              <a:t>Priority technical support </a:t>
            </a:r>
          </a:p>
          <a:p>
            <a:pPr lvl="1" defTabSz="411448">
              <a:spcBef>
                <a:spcPts val="600"/>
              </a:spcBef>
            </a:pPr>
            <a:endParaRPr lang="en-US">
              <a:solidFill>
                <a:srgbClr val="000000"/>
              </a:solidFill>
              <a:ea typeface="Noto Sans Light" panose="020B0402040504020204" pitchFamily="34" charset="0"/>
            </a:endParaRPr>
          </a:p>
          <a:p>
            <a:pPr lvl="1" defTabSz="411448">
              <a:spcBef>
                <a:spcPts val="600"/>
              </a:spcBef>
            </a:pPr>
            <a:r>
              <a:rPr lang="en-US" b="1">
                <a:solidFill>
                  <a:schemeClr val="accent1"/>
                </a:solidFill>
                <a:latin typeface="Arial"/>
                <a:ea typeface="Noto Sans Med" panose="020B0502040504020204" pitchFamily="34" charset="0"/>
                <a:cs typeface="Arial"/>
              </a:rPr>
              <a:t>WR Mobile App</a:t>
            </a:r>
            <a:br>
              <a:rPr lang="en-US" b="1">
                <a:solidFill>
                  <a:srgbClr val="000000"/>
                </a:solidFill>
                <a:latin typeface="Arial"/>
                <a:ea typeface="Noto Sans Med" panose="020B0502040504020204" pitchFamily="34" charset="0"/>
                <a:cs typeface="Arial"/>
              </a:rPr>
            </a:br>
            <a:r>
              <a:rPr lang="en-US">
                <a:solidFill>
                  <a:srgbClr val="000000"/>
                </a:solidFill>
                <a:latin typeface="Arial"/>
                <a:ea typeface="Noto Sans Light" panose="020B0402040504020204" pitchFamily="34" charset="0"/>
                <a:cs typeface="Arial"/>
              </a:rPr>
              <a:t>Search for “WR Mobile” in both Apple </a:t>
            </a:r>
            <a:br>
              <a:rPr lang="en-US">
                <a:solidFill>
                  <a:srgbClr val="000000"/>
                </a:solidFill>
                <a:latin typeface="Arial"/>
                <a:ea typeface="Noto Sans Light" panose="020B0402040504020204" pitchFamily="34" charset="0"/>
                <a:cs typeface="Arial"/>
              </a:rPr>
            </a:br>
            <a:r>
              <a:rPr lang="en-US">
                <a:solidFill>
                  <a:srgbClr val="000000"/>
                </a:solidFill>
                <a:latin typeface="Arial"/>
                <a:ea typeface="Noto Sans Light" panose="020B0402040504020204" pitchFamily="34" charset="0"/>
                <a:cs typeface="Arial"/>
              </a:rPr>
              <a:t>and Google Play Stores</a:t>
            </a:r>
          </a:p>
          <a:p>
            <a:pPr lvl="1" defTabSz="411448">
              <a:spcBef>
                <a:spcPts val="600"/>
              </a:spcBef>
            </a:pPr>
            <a:endParaRPr lang="en-US">
              <a:solidFill>
                <a:srgbClr val="000000"/>
              </a:solidFill>
              <a:ea typeface="Noto Sans Light" panose="020B0402040504020204" pitchFamily="34" charset="0"/>
            </a:endParaRPr>
          </a:p>
          <a:p>
            <a:pPr lvl="1" defTabSz="411448">
              <a:spcBef>
                <a:spcPts val="600"/>
              </a:spcBef>
            </a:pPr>
            <a:r>
              <a:rPr lang="en-US" b="1">
                <a:solidFill>
                  <a:schemeClr val="accent1"/>
                </a:solidFill>
                <a:latin typeface="Arial"/>
                <a:ea typeface="Noto Sans Med" panose="020B0502040504020204" pitchFamily="34" charset="0"/>
                <a:cs typeface="Arial"/>
              </a:rPr>
              <a:t>Desktop Version</a:t>
            </a:r>
            <a:br>
              <a:rPr lang="en-US" b="1">
                <a:solidFill>
                  <a:srgbClr val="000000"/>
                </a:solidFill>
                <a:latin typeface="Arial"/>
                <a:ea typeface="Noto Sans Med" panose="020B0502040504020204" pitchFamily="34" charset="0"/>
                <a:cs typeface="Arial"/>
              </a:rPr>
            </a:br>
            <a:r>
              <a:rPr lang="en-US">
                <a:solidFill>
                  <a:srgbClr val="000000"/>
                </a:solidFill>
                <a:latin typeface="Arial"/>
                <a:ea typeface="Noto Sans Light" panose="020B0402040504020204" pitchFamily="34" charset="0"/>
                <a:cs typeface="Arial"/>
              </a:rPr>
              <a:t>Access the online version </a:t>
            </a:r>
            <a:r>
              <a:rPr lang="en-US">
                <a:solidFill>
                  <a:schemeClr val="accent4"/>
                </a:solidFill>
                <a:latin typeface="Arial"/>
                <a:ea typeface="Noto Sans Light" panose="020B0402040504020204" pitchFamily="34" charset="0"/>
                <a:cs typeface="Arial"/>
                <a:hlinkClick r:id="rId2">
                  <a:extLst>
                    <a:ext uri="{A12FA001-AC4F-418D-AE19-62706E023703}">
                      <ahyp:hlinkClr xmlns:ahyp="http://schemas.microsoft.com/office/drawing/2018/hyperlinkcolor" val="tx"/>
                    </a:ext>
                  </a:extLst>
                </a:hlinkClick>
              </a:rPr>
              <a:t>HERE</a:t>
            </a:r>
            <a:endParaRPr lang="en-US">
              <a:solidFill>
                <a:schemeClr val="accent4"/>
              </a:solidFill>
              <a:latin typeface="Arial"/>
              <a:ea typeface="Noto Sans Light" panose="020B0402040504020204" pitchFamily="34" charset="0"/>
              <a:cs typeface="Arial"/>
            </a:endParaRPr>
          </a:p>
          <a:p>
            <a:pPr defTabSz="411448">
              <a:spcBef>
                <a:spcPts val="600"/>
              </a:spcBef>
            </a:pPr>
            <a:endParaRPr lang="en-US">
              <a:solidFill>
                <a:srgbClr val="000000"/>
              </a:solidFill>
              <a:ea typeface="Noto Sans Light" panose="020B0402040504020204" pitchFamily="34" charset="0"/>
            </a:endParaRPr>
          </a:p>
          <a:p>
            <a:pPr>
              <a:spcBef>
                <a:spcPts val="600"/>
              </a:spcBef>
            </a:pPr>
            <a:endParaRPr lang="en-US" dirty="0"/>
          </a:p>
        </p:txBody>
      </p:sp>
      <p:sp>
        <p:nvSpPr>
          <p:cNvPr id="14" name="Rectangle 13">
            <a:extLst>
              <a:ext uri="{FF2B5EF4-FFF2-40B4-BE49-F238E27FC236}">
                <a16:creationId xmlns:a16="http://schemas.microsoft.com/office/drawing/2014/main" id="{31F2D0A3-C578-5BB1-EB52-D9D33290FEA3}"/>
              </a:ext>
            </a:extLst>
          </p:cNvPr>
          <p:cNvSpPr/>
          <p:nvPr/>
        </p:nvSpPr>
        <p:spPr bwMode="auto">
          <a:xfrm rot="16200000">
            <a:off x="61667" y="2322567"/>
            <a:ext cx="5918239" cy="6041574"/>
          </a:xfrm>
          <a:prstGeom prst="rect">
            <a:avLst/>
          </a:prstGeom>
          <a:solidFill>
            <a:srgbClr val="475866">
              <a:alpha val="10000"/>
            </a:srgbClr>
          </a:solidFill>
          <a:ln w="9525">
            <a:noFill/>
            <a:round/>
            <a:headEnd/>
            <a:tailEnd/>
          </a:ln>
          <a:effectLst/>
        </p:spPr>
        <p:txBody>
          <a:bodyPr wrap="square" rtlCol="0" anchor="ctr"/>
          <a:lstStyle/>
          <a:p>
            <a:pPr algn="ctr" defTabSz="411448" eaLnBrk="0" fontAlgn="base" hangingPunct="0">
              <a:spcBef>
                <a:spcPct val="0"/>
              </a:spcBef>
              <a:spcAft>
                <a:spcPct val="0"/>
              </a:spcAft>
            </a:pPr>
            <a:endParaRPr lang="en-US" sz="1600">
              <a:solidFill>
                <a:srgbClr val="F0F0F0"/>
              </a:solidFill>
              <a:latin typeface="Arial" panose="020B0604020202020204" pitchFamily="34" charset="0"/>
              <a:ea typeface="Noto Sans Light" panose="020B0402040504020204" pitchFamily="34" charset="0"/>
            </a:endParaRPr>
          </a:p>
        </p:txBody>
      </p:sp>
      <p:pic>
        <p:nvPicPr>
          <p:cNvPr id="15" name="Picture 2" descr="Download on the App Store">
            <a:extLst>
              <a:ext uri="{FF2B5EF4-FFF2-40B4-BE49-F238E27FC236}">
                <a16:creationId xmlns:a16="http://schemas.microsoft.com/office/drawing/2014/main" id="{2E094CDF-E1DC-2202-5C56-5D57CE2DD69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561175" y="5317903"/>
            <a:ext cx="1190801" cy="40304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ownload from Google Play">
            <a:extLst>
              <a:ext uri="{FF2B5EF4-FFF2-40B4-BE49-F238E27FC236}">
                <a16:creationId xmlns:a16="http://schemas.microsoft.com/office/drawing/2014/main" id="{5A1BAD3F-A64C-5D76-4AB4-ACE770780E8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593235" y="5878246"/>
            <a:ext cx="1126681" cy="403042"/>
          </a:xfrm>
          <a:prstGeom prst="rect">
            <a:avLst/>
          </a:prstGeom>
          <a:noFill/>
          <a:extLst>
            <a:ext uri="{909E8E84-426E-40DD-AFC4-6F175D3DCCD1}">
              <a14:hiddenFill xmlns:a14="http://schemas.microsoft.com/office/drawing/2010/main">
                <a:solidFill>
                  <a:srgbClr val="FFFFFF"/>
                </a:solidFill>
              </a14:hiddenFill>
            </a:ext>
          </a:extLst>
        </p:spPr>
      </p:pic>
      <p:sp>
        <p:nvSpPr>
          <p:cNvPr id="17" name="Content Placeholder 6">
            <a:extLst>
              <a:ext uri="{FF2B5EF4-FFF2-40B4-BE49-F238E27FC236}">
                <a16:creationId xmlns:a16="http://schemas.microsoft.com/office/drawing/2014/main" id="{05B0DB74-E998-B4DD-AA29-B4FBB540646D}"/>
              </a:ext>
            </a:extLst>
          </p:cNvPr>
          <p:cNvSpPr txBox="1">
            <a:spLocks/>
          </p:cNvSpPr>
          <p:nvPr/>
        </p:nvSpPr>
        <p:spPr>
          <a:xfrm>
            <a:off x="376915" y="2745249"/>
            <a:ext cx="3515816" cy="1366782"/>
          </a:xfrm>
          <a:prstGeom prst="rect">
            <a:avLst/>
          </a:prstGeom>
        </p:spPr>
        <p:txBody>
          <a:bodyPr wrap="square" anchor="t">
            <a:noAutofit/>
          </a:bodyPr>
          <a:lstStyle>
            <a:lvl1pPr marL="225425" indent="-225425" algn="l" defTabSz="1463040" rtl="0" eaLnBrk="1" latinLnBrk="0" hangingPunct="1">
              <a:lnSpc>
                <a:spcPct val="100000"/>
              </a:lnSpc>
              <a:spcBef>
                <a:spcPts val="600"/>
              </a:spcBef>
              <a:spcAft>
                <a:spcPts val="600"/>
              </a:spcAft>
              <a:buClr>
                <a:schemeClr val="bg1">
                  <a:lumMod val="50000"/>
                </a:schemeClr>
              </a:buClr>
              <a:buFont typeface="Arial" panose="020B0604020202020204" pitchFamily="34" charset="0"/>
              <a:buChar char="•"/>
              <a:tabLst>
                <a:tab pos="225425" algn="l"/>
              </a:tabLst>
              <a:defRPr sz="2000" kern="1200">
                <a:solidFill>
                  <a:schemeClr val="tx1"/>
                </a:solidFill>
                <a:latin typeface="+mn-lt"/>
                <a:ea typeface="+mn-ea"/>
                <a:cs typeface="+mn-cs"/>
              </a:defRPr>
            </a:lvl1pPr>
            <a:lvl2pPr marL="627063" indent="-287338" algn="l" defTabSz="1463040" rtl="0" eaLnBrk="1" latinLnBrk="0" hangingPunct="1">
              <a:lnSpc>
                <a:spcPct val="100000"/>
              </a:lnSpc>
              <a:spcBef>
                <a:spcPts val="600"/>
              </a:spcBef>
              <a:spcAft>
                <a:spcPts val="600"/>
              </a:spcAft>
              <a:buClr>
                <a:schemeClr val="bg1">
                  <a:lumMod val="50000"/>
                </a:schemeClr>
              </a:buClr>
              <a:buFont typeface="Arial" panose="020B0604020202020204" pitchFamily="34" charset="0"/>
              <a:buChar char="–"/>
              <a:defRPr sz="1800" kern="1200">
                <a:solidFill>
                  <a:schemeClr val="tx1"/>
                </a:solidFill>
                <a:latin typeface="+mn-lt"/>
                <a:ea typeface="+mn-ea"/>
                <a:cs typeface="+mn-cs"/>
              </a:defRPr>
            </a:lvl2pPr>
            <a:lvl3pPr marL="914400" indent="-225425" algn="l" defTabSz="1463040" rtl="0" eaLnBrk="1" latinLnBrk="0" hangingPunct="1">
              <a:lnSpc>
                <a:spcPct val="100000"/>
              </a:lnSpc>
              <a:spcBef>
                <a:spcPts val="600"/>
              </a:spcBef>
              <a:spcAft>
                <a:spcPts val="600"/>
              </a:spcAft>
              <a:buClr>
                <a:schemeClr val="bg1">
                  <a:lumMod val="50000"/>
                </a:schemeClr>
              </a:buClr>
              <a:buFont typeface="Arial" panose="020B0604020202020204" pitchFamily="34" charset="0"/>
              <a:buChar char="•"/>
              <a:defRPr sz="1800" kern="1200">
                <a:solidFill>
                  <a:schemeClr val="tx1"/>
                </a:solidFill>
                <a:latin typeface="+mn-lt"/>
                <a:ea typeface="+mn-ea"/>
                <a:cs typeface="+mn-cs"/>
              </a:defRPr>
            </a:lvl3pPr>
            <a:lvl4pPr marL="1254125" indent="-277813" algn="l" defTabSz="1463040" rtl="0" eaLnBrk="1" latinLnBrk="0" hangingPunct="1">
              <a:lnSpc>
                <a:spcPct val="100000"/>
              </a:lnSpc>
              <a:spcBef>
                <a:spcPts val="600"/>
              </a:spcBef>
              <a:spcAft>
                <a:spcPts val="600"/>
              </a:spcAft>
              <a:buClr>
                <a:schemeClr val="bg1">
                  <a:lumMod val="50000"/>
                </a:schemeClr>
              </a:buClr>
              <a:buFont typeface="Arial" panose="020B0604020202020204" pitchFamily="34" charset="0"/>
              <a:buChar char="–"/>
              <a:defRPr sz="1800" kern="1200">
                <a:solidFill>
                  <a:schemeClr val="tx1"/>
                </a:solidFill>
                <a:latin typeface="+mn-lt"/>
                <a:ea typeface="+mn-ea"/>
                <a:cs typeface="+mn-cs"/>
              </a:defRPr>
            </a:lvl4pPr>
            <a:lvl5pPr marL="1541463" indent="-227013" algn="l" defTabSz="1463040" rtl="0" eaLnBrk="1" latinLnBrk="0" hangingPunct="1">
              <a:lnSpc>
                <a:spcPct val="100000"/>
              </a:lnSpc>
              <a:spcBef>
                <a:spcPts val="600"/>
              </a:spcBef>
              <a:spcAft>
                <a:spcPts val="600"/>
              </a:spcAft>
              <a:buClr>
                <a:schemeClr val="bg1">
                  <a:lumMod val="50000"/>
                </a:schemeClr>
              </a:buClr>
              <a:buFont typeface="Arial" panose="020B0604020202020204" pitchFamily="34" charset="0"/>
              <a:buChar char="»"/>
              <a:defRPr sz="1800" kern="1200">
                <a:solidFill>
                  <a:schemeClr val="tx1"/>
                </a:solidFill>
                <a:latin typeface="+mn-lt"/>
                <a:ea typeface="+mn-ea"/>
                <a:cs typeface="+mn-cs"/>
              </a:defRPr>
            </a:lvl5pPr>
            <a:lvl6pPr marL="4023360" indent="-365760" algn="l" defTabSz="146304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6pPr>
            <a:lvl7pPr marL="4754880" indent="-365760" algn="l" defTabSz="146304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7pPr>
            <a:lvl8pPr marL="5486400" indent="-365760" algn="l" defTabSz="146304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8pPr>
            <a:lvl9pPr marL="6217920" indent="-365760" algn="l" defTabSz="146304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9pPr>
          </a:lstStyle>
          <a:p>
            <a:pPr marL="0" indent="0" defTabSz="1097280">
              <a:spcBef>
                <a:spcPts val="226"/>
              </a:spcBef>
              <a:spcAft>
                <a:spcPts val="226"/>
              </a:spcAft>
              <a:buClr>
                <a:srgbClr val="FFFFFF">
                  <a:lumMod val="50000"/>
                </a:srgbClr>
              </a:buClr>
              <a:buNone/>
              <a:tabLst>
                <a:tab pos="169069" algn="l"/>
              </a:tabLst>
            </a:pPr>
            <a:r>
              <a:rPr lang="en-US" sz="1600" b="1" dirty="0">
                <a:solidFill>
                  <a:srgbClr val="000000"/>
                </a:solidFill>
                <a:latin typeface="Arial" panose="020B0604020202020204" pitchFamily="34" charset="0"/>
                <a:ea typeface="Noto Sans Light" panose="020B0402040504020204" pitchFamily="34" charset="0"/>
              </a:rPr>
              <a:t>Search by OEM, Competitor and White-Rodgers part numbers.</a:t>
            </a:r>
          </a:p>
        </p:txBody>
      </p:sp>
      <p:pic>
        <p:nvPicPr>
          <p:cNvPr id="18" name="Picture 8">
            <a:extLst>
              <a:ext uri="{FF2B5EF4-FFF2-40B4-BE49-F238E27FC236}">
                <a16:creationId xmlns:a16="http://schemas.microsoft.com/office/drawing/2014/main" id="{223A48CF-3B48-66FF-A5F5-930E42B389A3}"/>
              </a:ext>
            </a:extLst>
          </p:cNvPr>
          <p:cNvPicPr>
            <a:picLocks noChangeAspect="1"/>
          </p:cNvPicPr>
          <p:nvPr/>
        </p:nvPicPr>
        <p:blipFill>
          <a:blip r:embed="rId5"/>
          <a:srcRect/>
          <a:stretch/>
        </p:blipFill>
        <p:spPr>
          <a:xfrm>
            <a:off x="2289939" y="1763548"/>
            <a:ext cx="5448590" cy="6528708"/>
          </a:xfrm>
          <a:prstGeom prst="rect">
            <a:avLst/>
          </a:prstGeom>
        </p:spPr>
      </p:pic>
      <p:pic>
        <p:nvPicPr>
          <p:cNvPr id="19" name="Picture 18">
            <a:extLst>
              <a:ext uri="{FF2B5EF4-FFF2-40B4-BE49-F238E27FC236}">
                <a16:creationId xmlns:a16="http://schemas.microsoft.com/office/drawing/2014/main" id="{B62AAE16-B202-0A8F-1B5F-A78143C56EC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493606" y="6490413"/>
            <a:ext cx="1325938" cy="1325937"/>
          </a:xfrm>
          <a:prstGeom prst="rect">
            <a:avLst/>
          </a:prstGeom>
        </p:spPr>
      </p:pic>
      <p:pic>
        <p:nvPicPr>
          <p:cNvPr id="20" name="Picture 19" descr="A blue square with white text&#10;&#10;Description automatically generated">
            <a:extLst>
              <a:ext uri="{FF2B5EF4-FFF2-40B4-BE49-F238E27FC236}">
                <a16:creationId xmlns:a16="http://schemas.microsoft.com/office/drawing/2014/main" id="{4DC2B49C-D199-3BBE-30A6-99473BC5A92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2593235" y="3835201"/>
            <a:ext cx="1143000" cy="1135480"/>
          </a:xfrm>
          <a:prstGeom prst="roundRect">
            <a:avLst/>
          </a:prstGeom>
        </p:spPr>
      </p:pic>
    </p:spTree>
    <p:extLst>
      <p:ext uri="{BB962C8B-B14F-4D97-AF65-F5344CB8AC3E}">
        <p14:creationId xmlns:p14="http://schemas.microsoft.com/office/powerpoint/2010/main" val="13227452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3787F-AEB1-48BD-FBEF-0F5DFA07046D}"/>
              </a:ext>
            </a:extLst>
          </p:cNvPr>
          <p:cNvSpPr>
            <a:spLocks noGrp="1"/>
          </p:cNvSpPr>
          <p:nvPr>
            <p:ph type="title"/>
          </p:nvPr>
        </p:nvSpPr>
        <p:spPr/>
        <p:txBody>
          <a:bodyPr/>
          <a:lstStyle/>
          <a:p>
            <a:r>
              <a:rPr lang="en-US" dirty="0"/>
              <a:t>White-Rodgers Cross Reference</a:t>
            </a:r>
          </a:p>
        </p:txBody>
      </p:sp>
      <p:sp>
        <p:nvSpPr>
          <p:cNvPr id="3" name="Content Placeholder 2">
            <a:extLst>
              <a:ext uri="{FF2B5EF4-FFF2-40B4-BE49-F238E27FC236}">
                <a16:creationId xmlns:a16="http://schemas.microsoft.com/office/drawing/2014/main" id="{14E67C62-C166-090E-3860-8F8788239F59}"/>
              </a:ext>
            </a:extLst>
          </p:cNvPr>
          <p:cNvSpPr>
            <a:spLocks noGrp="1"/>
          </p:cNvSpPr>
          <p:nvPr>
            <p:ph sz="quarter" idx="10"/>
          </p:nvPr>
        </p:nvSpPr>
        <p:spPr>
          <a:xfrm>
            <a:off x="1032933" y="1773936"/>
            <a:ext cx="13106400" cy="4572000"/>
          </a:xfrm>
        </p:spPr>
        <p:txBody>
          <a:bodyPr/>
          <a:lstStyle/>
          <a:p>
            <a:pPr lvl="1"/>
            <a:r>
              <a:rPr lang="en-US" dirty="0"/>
              <a:t>Go to: </a:t>
            </a:r>
            <a:r>
              <a:rPr lang="en-US" b="0" i="0" dirty="0">
                <a:solidFill>
                  <a:srgbClr val="1155CC"/>
                </a:solidFill>
                <a:effectLst/>
                <a:highlight>
                  <a:srgbClr val="FFFFFF"/>
                </a:highlight>
                <a:latin typeface="Arial" panose="020B0604020202020204" pitchFamily="34" charset="0"/>
                <a:hlinkClick r:id="rId2"/>
              </a:rPr>
              <a:t>https://webapps.copeland.com/wrproductselector/</a:t>
            </a:r>
            <a:endParaRPr lang="en-US" dirty="0"/>
          </a:p>
          <a:p>
            <a:pPr lvl="2"/>
            <a:r>
              <a:rPr lang="en-US" dirty="0"/>
              <a:t>Enter the Model Number or click on: Search Replacement Heating Controls by Major OEM Brand</a:t>
            </a:r>
          </a:p>
          <a:p>
            <a:endParaRPr lang="en-US" dirty="0"/>
          </a:p>
          <a:p>
            <a:endParaRPr lang="en-US" dirty="0"/>
          </a:p>
        </p:txBody>
      </p:sp>
      <p:sp>
        <p:nvSpPr>
          <p:cNvPr id="5" name="Slide Number Placeholder 4">
            <a:extLst>
              <a:ext uri="{FF2B5EF4-FFF2-40B4-BE49-F238E27FC236}">
                <a16:creationId xmlns:a16="http://schemas.microsoft.com/office/drawing/2014/main" id="{D8001476-52CE-3851-7712-2105FC0D8E73}"/>
              </a:ext>
            </a:extLst>
          </p:cNvPr>
          <p:cNvSpPr>
            <a:spLocks noGrp="1"/>
          </p:cNvSpPr>
          <p:nvPr>
            <p:ph type="sldNum" sz="quarter" idx="4"/>
          </p:nvPr>
        </p:nvSpPr>
        <p:spPr>
          <a:xfrm>
            <a:off x="13414248" y="7772399"/>
            <a:ext cx="457200" cy="192024"/>
          </a:xfrm>
        </p:spPr>
        <p:txBody>
          <a:bodyPr/>
          <a:lstStyle/>
          <a:p>
            <a:fld id="{837543D7-8401-5C4E-B0A9-F48897C0C347}" type="slidenum">
              <a:rPr lang="en-US" smtClean="0"/>
              <a:pPr/>
              <a:t>16</a:t>
            </a:fld>
            <a:endParaRPr lang="en-US" dirty="0"/>
          </a:p>
        </p:txBody>
      </p:sp>
      <p:sp>
        <p:nvSpPr>
          <p:cNvPr id="6" name="Text Placeholder 5">
            <a:extLst>
              <a:ext uri="{FF2B5EF4-FFF2-40B4-BE49-F238E27FC236}">
                <a16:creationId xmlns:a16="http://schemas.microsoft.com/office/drawing/2014/main" id="{EE40FCBF-409E-8945-DEA5-478C09F2F46F}"/>
              </a:ext>
            </a:extLst>
          </p:cNvPr>
          <p:cNvSpPr>
            <a:spLocks noGrp="1"/>
          </p:cNvSpPr>
          <p:nvPr>
            <p:ph type="body" sz="quarter" idx="17"/>
          </p:nvPr>
        </p:nvSpPr>
        <p:spPr/>
        <p:txBody>
          <a:bodyPr/>
          <a:lstStyle/>
          <a:p>
            <a:endParaRPr lang="en-US"/>
          </a:p>
        </p:txBody>
      </p:sp>
      <p:pic>
        <p:nvPicPr>
          <p:cNvPr id="13" name="Picture 12" descr="A screenshot of a web page&#10;&#10;Description automatically generated">
            <a:extLst>
              <a:ext uri="{FF2B5EF4-FFF2-40B4-BE49-F238E27FC236}">
                <a16:creationId xmlns:a16="http://schemas.microsoft.com/office/drawing/2014/main" id="{833E2B17-E449-F868-EBCF-11DC532E688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2000" y="2902712"/>
            <a:ext cx="9803037" cy="4641088"/>
          </a:xfrm>
          <a:prstGeom prst="rect">
            <a:avLst/>
          </a:prstGeom>
          <a:ln w="12700">
            <a:solidFill>
              <a:schemeClr val="bg1">
                <a:lumMod val="50000"/>
              </a:schemeClr>
            </a:solidFill>
          </a:ln>
        </p:spPr>
      </p:pic>
      <p:pic>
        <p:nvPicPr>
          <p:cNvPr id="7" name="Picture 6" descr="A white electronic device with a screen&#10;&#10;Description automatically generated">
            <a:extLst>
              <a:ext uri="{FF2B5EF4-FFF2-40B4-BE49-F238E27FC236}">
                <a16:creationId xmlns:a16="http://schemas.microsoft.com/office/drawing/2014/main" id="{EF2A5BC3-B64B-481E-1DBC-75E6F4D1CE5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933978" y="4967734"/>
            <a:ext cx="1051560" cy="1051560"/>
          </a:xfrm>
          <a:prstGeom prst="rect">
            <a:avLst/>
          </a:prstGeom>
        </p:spPr>
      </p:pic>
    </p:spTree>
    <p:extLst>
      <p:ext uri="{BB962C8B-B14F-4D97-AF65-F5344CB8AC3E}">
        <p14:creationId xmlns:p14="http://schemas.microsoft.com/office/powerpoint/2010/main" val="20897567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5CFB8-FEA5-E4F8-342B-EE0E3B137857}"/>
              </a:ext>
            </a:extLst>
          </p:cNvPr>
          <p:cNvSpPr>
            <a:spLocks noGrp="1"/>
          </p:cNvSpPr>
          <p:nvPr>
            <p:ph type="title"/>
          </p:nvPr>
        </p:nvSpPr>
        <p:spPr/>
        <p:txBody>
          <a:bodyPr/>
          <a:lstStyle/>
          <a:p>
            <a:r>
              <a:rPr lang="en-US" dirty="0"/>
              <a:t>Technical Overview</a:t>
            </a:r>
          </a:p>
        </p:txBody>
      </p:sp>
    </p:spTree>
    <p:extLst>
      <p:ext uri="{BB962C8B-B14F-4D97-AF65-F5344CB8AC3E}">
        <p14:creationId xmlns:p14="http://schemas.microsoft.com/office/powerpoint/2010/main" val="40043533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D2D741EB-4EC7-A2AC-F0DB-A9C1CDB2FD1C}"/>
              </a:ext>
            </a:extLst>
          </p:cNvPr>
          <p:cNvSpPr>
            <a:spLocks noGrp="1"/>
          </p:cNvSpPr>
          <p:nvPr>
            <p:ph sz="quarter" idx="20"/>
          </p:nvPr>
        </p:nvSpPr>
        <p:spPr>
          <a:xfrm>
            <a:off x="758951" y="2328864"/>
            <a:ext cx="6386127" cy="3721062"/>
          </a:xfrm>
        </p:spPr>
        <p:txBody>
          <a:bodyPr/>
          <a:lstStyle/>
          <a:p>
            <a:pPr lvl="2"/>
            <a:r>
              <a:rPr lang="en-US" dirty="0"/>
              <a:t>The 50D50U-843 is the first universal replacement </a:t>
            </a:r>
            <a:br>
              <a:rPr lang="en-US" dirty="0"/>
            </a:br>
            <a:r>
              <a:rPr lang="en-US" dirty="0"/>
              <a:t>for 24V intermittent pilot or direct spark ignition that utilizes a mobile app for configuration and diagnostics.</a:t>
            </a:r>
          </a:p>
          <a:p>
            <a:pPr lvl="3"/>
            <a:r>
              <a:rPr lang="en-US" dirty="0"/>
              <a:t>Replaces over 600 IP and 400 DSI part numbers.</a:t>
            </a:r>
          </a:p>
          <a:p>
            <a:pPr lvl="2"/>
            <a:r>
              <a:rPr lang="en-US" dirty="0"/>
              <a:t>Various configuration and mounting options.</a:t>
            </a:r>
          </a:p>
          <a:p>
            <a:pPr lvl="2"/>
            <a:r>
              <a:rPr lang="en-US" dirty="0"/>
              <a:t>Configurable on the control OR via near-field communication (NFC) and the White-Rodgers Connect app. </a:t>
            </a:r>
          </a:p>
          <a:p>
            <a:pPr lvl="1"/>
            <a:endParaRPr lang="en-US" dirty="0"/>
          </a:p>
          <a:p>
            <a:pPr lvl="1"/>
            <a:endParaRPr lang="en-US" dirty="0"/>
          </a:p>
          <a:p>
            <a:pPr lvl="1"/>
            <a:endParaRPr lang="en-US" dirty="0"/>
          </a:p>
          <a:p>
            <a:pPr lvl="1"/>
            <a:endParaRPr lang="en-US" dirty="0"/>
          </a:p>
        </p:txBody>
      </p:sp>
      <p:sp>
        <p:nvSpPr>
          <p:cNvPr id="9" name="Title 8">
            <a:extLst>
              <a:ext uri="{FF2B5EF4-FFF2-40B4-BE49-F238E27FC236}">
                <a16:creationId xmlns:a16="http://schemas.microsoft.com/office/drawing/2014/main" id="{EFEF7332-6403-BDFB-7F1E-48514E8DBAA5}"/>
              </a:ext>
            </a:extLst>
          </p:cNvPr>
          <p:cNvSpPr>
            <a:spLocks noGrp="1"/>
          </p:cNvSpPr>
          <p:nvPr>
            <p:ph type="title"/>
          </p:nvPr>
        </p:nvSpPr>
        <p:spPr/>
        <p:txBody>
          <a:bodyPr/>
          <a:lstStyle/>
          <a:p>
            <a:r>
              <a:rPr lang="en-US" dirty="0"/>
              <a:t>White-Rodgers All-Spark Ignition Module</a:t>
            </a:r>
          </a:p>
        </p:txBody>
      </p:sp>
      <p:sp>
        <p:nvSpPr>
          <p:cNvPr id="10" name="Text Placeholder 9">
            <a:extLst>
              <a:ext uri="{FF2B5EF4-FFF2-40B4-BE49-F238E27FC236}">
                <a16:creationId xmlns:a16="http://schemas.microsoft.com/office/drawing/2014/main" id="{E6B7161E-3638-DF8D-980B-87F219981C72}"/>
              </a:ext>
            </a:extLst>
          </p:cNvPr>
          <p:cNvSpPr>
            <a:spLocks noGrp="1"/>
          </p:cNvSpPr>
          <p:nvPr>
            <p:ph type="body" sz="quarter" idx="11"/>
          </p:nvPr>
        </p:nvSpPr>
        <p:spPr/>
        <p:txBody>
          <a:bodyPr/>
          <a:lstStyle/>
          <a:p>
            <a:endParaRPr lang="en-US"/>
          </a:p>
        </p:txBody>
      </p:sp>
      <p:sp>
        <p:nvSpPr>
          <p:cNvPr id="16" name="Slide Number Placeholder 4">
            <a:extLst>
              <a:ext uri="{FF2B5EF4-FFF2-40B4-BE49-F238E27FC236}">
                <a16:creationId xmlns:a16="http://schemas.microsoft.com/office/drawing/2014/main" id="{A644A721-8CE1-8DA2-BF7B-5DDC447D29DA}"/>
              </a:ext>
            </a:extLst>
          </p:cNvPr>
          <p:cNvSpPr>
            <a:spLocks noGrp="1"/>
          </p:cNvSpPr>
          <p:nvPr>
            <p:ph type="sldNum" sz="quarter" idx="4"/>
          </p:nvPr>
        </p:nvSpPr>
        <p:spPr>
          <a:xfrm>
            <a:off x="13414248" y="7772399"/>
            <a:ext cx="457200" cy="192024"/>
          </a:xfrm>
        </p:spPr>
        <p:txBody>
          <a:bodyPr/>
          <a:lstStyle/>
          <a:p>
            <a:fld id="{837543D7-8401-5C4E-B0A9-F48897C0C347}" type="slidenum">
              <a:rPr lang="en-US" smtClean="0"/>
              <a:pPr/>
              <a:t>18</a:t>
            </a:fld>
            <a:endParaRPr lang="en-US" dirty="0"/>
          </a:p>
        </p:txBody>
      </p:sp>
      <p:pic>
        <p:nvPicPr>
          <p:cNvPr id="3" name="Picture 2" descr="Icon&#10;&#10;Description automatically generated with low confidence">
            <a:extLst>
              <a:ext uri="{FF2B5EF4-FFF2-40B4-BE49-F238E27FC236}">
                <a16:creationId xmlns:a16="http://schemas.microsoft.com/office/drawing/2014/main" id="{4059EB44-51A4-753E-F0F1-B75AA0B1886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995784" y="1335024"/>
            <a:ext cx="1872616" cy="531581"/>
          </a:xfrm>
          <a:prstGeom prst="rect">
            <a:avLst/>
          </a:prstGeom>
        </p:spPr>
      </p:pic>
      <p:pic>
        <p:nvPicPr>
          <p:cNvPr id="4" name="Picture 3">
            <a:extLst>
              <a:ext uri="{FF2B5EF4-FFF2-40B4-BE49-F238E27FC236}">
                <a16:creationId xmlns:a16="http://schemas.microsoft.com/office/drawing/2014/main" id="{E14F54D8-B009-12E6-9818-E9191E8FBD2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9441492" y="3867749"/>
            <a:ext cx="2601525" cy="5029200"/>
          </a:xfrm>
          <a:prstGeom prst="rect">
            <a:avLst/>
          </a:prstGeom>
        </p:spPr>
      </p:pic>
      <p:pic>
        <p:nvPicPr>
          <p:cNvPr id="11" name="Picture 10">
            <a:extLst>
              <a:ext uri="{FF2B5EF4-FFF2-40B4-BE49-F238E27FC236}">
                <a16:creationId xmlns:a16="http://schemas.microsoft.com/office/drawing/2014/main" id="{77499D03-0BE0-670D-3896-C4682623758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614589" y="2209246"/>
            <a:ext cx="4014688" cy="2766060"/>
          </a:xfrm>
          <a:prstGeom prst="rect">
            <a:avLst/>
          </a:prstGeom>
        </p:spPr>
      </p:pic>
    </p:spTree>
    <p:extLst>
      <p:ext uri="{BB962C8B-B14F-4D97-AF65-F5344CB8AC3E}">
        <p14:creationId xmlns:p14="http://schemas.microsoft.com/office/powerpoint/2010/main" val="12499214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1F39294-7F7A-4848-4198-56BEF05CD4F2}"/>
              </a:ext>
            </a:extLst>
          </p:cNvPr>
          <p:cNvSpPr>
            <a:spLocks noGrp="1"/>
          </p:cNvSpPr>
          <p:nvPr>
            <p:ph type="sldNum" sz="quarter" idx="4"/>
          </p:nvPr>
        </p:nvSpPr>
        <p:spPr/>
        <p:txBody>
          <a:bodyPr/>
          <a:lstStyle/>
          <a:p>
            <a:fld id="{837543D7-8401-5C4E-B0A9-F48897C0C347}" type="slidenum">
              <a:rPr lang="en-US" smtClean="0"/>
              <a:pPr/>
              <a:t>19</a:t>
            </a:fld>
            <a:endParaRPr lang="en-US" dirty="0"/>
          </a:p>
        </p:txBody>
      </p:sp>
      <p:sp>
        <p:nvSpPr>
          <p:cNvPr id="24" name="Text Placeholder 23">
            <a:extLst>
              <a:ext uri="{FF2B5EF4-FFF2-40B4-BE49-F238E27FC236}">
                <a16:creationId xmlns:a16="http://schemas.microsoft.com/office/drawing/2014/main" id="{183390B5-4BD6-3F19-B5AA-547C10C5336A}"/>
              </a:ext>
            </a:extLst>
          </p:cNvPr>
          <p:cNvSpPr>
            <a:spLocks noGrp="1"/>
          </p:cNvSpPr>
          <p:nvPr>
            <p:ph type="body" sz="quarter" idx="19"/>
          </p:nvPr>
        </p:nvSpPr>
        <p:spPr>
          <a:xfrm>
            <a:off x="762000" y="2228932"/>
            <a:ext cx="2761488" cy="365760"/>
          </a:xfrm>
        </p:spPr>
        <p:txBody>
          <a:bodyPr/>
          <a:lstStyle/>
          <a:p>
            <a:r>
              <a:rPr lang="en-US" b="1" dirty="0"/>
              <a:t>Powering</a:t>
            </a:r>
          </a:p>
        </p:txBody>
      </p:sp>
      <p:sp>
        <p:nvSpPr>
          <p:cNvPr id="25" name="Text Placeholder 24">
            <a:extLst>
              <a:ext uri="{FF2B5EF4-FFF2-40B4-BE49-F238E27FC236}">
                <a16:creationId xmlns:a16="http://schemas.microsoft.com/office/drawing/2014/main" id="{44457CB1-BFF2-90A1-A21D-6062BC2DF24F}"/>
              </a:ext>
            </a:extLst>
          </p:cNvPr>
          <p:cNvSpPr>
            <a:spLocks noGrp="1"/>
          </p:cNvSpPr>
          <p:nvPr>
            <p:ph type="body" sz="quarter" idx="20"/>
          </p:nvPr>
        </p:nvSpPr>
        <p:spPr>
          <a:xfrm>
            <a:off x="4214368" y="2228932"/>
            <a:ext cx="2761488" cy="365760"/>
          </a:xfrm>
        </p:spPr>
        <p:txBody>
          <a:bodyPr/>
          <a:lstStyle/>
          <a:p>
            <a:r>
              <a:rPr lang="en-US" b="1" dirty="0"/>
              <a:t>Connecting</a:t>
            </a:r>
          </a:p>
        </p:txBody>
      </p:sp>
      <p:sp>
        <p:nvSpPr>
          <p:cNvPr id="26" name="Text Placeholder 25">
            <a:extLst>
              <a:ext uri="{FF2B5EF4-FFF2-40B4-BE49-F238E27FC236}">
                <a16:creationId xmlns:a16="http://schemas.microsoft.com/office/drawing/2014/main" id="{68680903-2886-001D-5432-6C39D3E73688}"/>
              </a:ext>
            </a:extLst>
          </p:cNvPr>
          <p:cNvSpPr>
            <a:spLocks noGrp="1"/>
          </p:cNvSpPr>
          <p:nvPr>
            <p:ph type="body" sz="quarter" idx="21"/>
          </p:nvPr>
        </p:nvSpPr>
        <p:spPr>
          <a:xfrm>
            <a:off x="7666736" y="2228932"/>
            <a:ext cx="2761488" cy="365760"/>
          </a:xfrm>
        </p:spPr>
        <p:txBody>
          <a:bodyPr/>
          <a:lstStyle/>
          <a:p>
            <a:r>
              <a:rPr lang="en-US" b="1" dirty="0"/>
              <a:t>Configuring</a:t>
            </a:r>
          </a:p>
        </p:txBody>
      </p:sp>
      <p:sp>
        <p:nvSpPr>
          <p:cNvPr id="28" name="Text Placeholder 27">
            <a:extLst>
              <a:ext uri="{FF2B5EF4-FFF2-40B4-BE49-F238E27FC236}">
                <a16:creationId xmlns:a16="http://schemas.microsoft.com/office/drawing/2014/main" id="{DCEADD2D-EF23-1FEC-C94A-F03BCE1F8C4C}"/>
              </a:ext>
            </a:extLst>
          </p:cNvPr>
          <p:cNvSpPr>
            <a:spLocks noGrp="1"/>
          </p:cNvSpPr>
          <p:nvPr>
            <p:ph type="body" sz="quarter" idx="23"/>
          </p:nvPr>
        </p:nvSpPr>
        <p:spPr>
          <a:xfrm>
            <a:off x="11119104" y="2228932"/>
            <a:ext cx="2761488" cy="365760"/>
          </a:xfrm>
        </p:spPr>
        <p:txBody>
          <a:bodyPr/>
          <a:lstStyle/>
          <a:p>
            <a:r>
              <a:rPr lang="en-US" b="1" dirty="0"/>
              <a:t>Updating</a:t>
            </a:r>
          </a:p>
        </p:txBody>
      </p:sp>
      <p:sp>
        <p:nvSpPr>
          <p:cNvPr id="21" name="Text Placeholder 20">
            <a:extLst>
              <a:ext uri="{FF2B5EF4-FFF2-40B4-BE49-F238E27FC236}">
                <a16:creationId xmlns:a16="http://schemas.microsoft.com/office/drawing/2014/main" id="{C1C6765C-69D5-C228-BC80-8C7B47B19366}"/>
              </a:ext>
            </a:extLst>
          </p:cNvPr>
          <p:cNvSpPr>
            <a:spLocks noGrp="1"/>
          </p:cNvSpPr>
          <p:nvPr>
            <p:ph type="body" sz="quarter" idx="15"/>
          </p:nvPr>
        </p:nvSpPr>
        <p:spPr>
          <a:xfrm>
            <a:off x="762000" y="4706956"/>
            <a:ext cx="2761488" cy="2978192"/>
          </a:xfrm>
        </p:spPr>
        <p:txBody>
          <a:bodyPr/>
          <a:lstStyle/>
          <a:p>
            <a:r>
              <a:rPr lang="en-US" dirty="0"/>
              <a:t>NFC does not require a cellular connection, simply hold the mobile device on the NFC icon until a check mark appears.</a:t>
            </a:r>
          </a:p>
          <a:p>
            <a:endParaRPr lang="en-US" dirty="0"/>
          </a:p>
          <a:p>
            <a:endParaRPr lang="en-US" dirty="0"/>
          </a:p>
        </p:txBody>
      </p:sp>
      <p:sp>
        <p:nvSpPr>
          <p:cNvPr id="22" name="Text Placeholder 21">
            <a:extLst>
              <a:ext uri="{FF2B5EF4-FFF2-40B4-BE49-F238E27FC236}">
                <a16:creationId xmlns:a16="http://schemas.microsoft.com/office/drawing/2014/main" id="{E5841A8C-C72E-7089-6BFF-15C8DC3C7C4A}"/>
              </a:ext>
            </a:extLst>
          </p:cNvPr>
          <p:cNvSpPr>
            <a:spLocks noGrp="1"/>
          </p:cNvSpPr>
          <p:nvPr>
            <p:ph type="body" sz="quarter" idx="16"/>
          </p:nvPr>
        </p:nvSpPr>
        <p:spPr>
          <a:xfrm>
            <a:off x="7666736" y="4706956"/>
            <a:ext cx="2761488" cy="2978192"/>
          </a:xfrm>
        </p:spPr>
        <p:txBody>
          <a:bodyPr/>
          <a:lstStyle/>
          <a:p>
            <a:r>
              <a:rPr lang="en-US" dirty="0"/>
              <a:t>Configuration settings can be uploaded to the All-Spark Ignition Module prior to powering up the control.</a:t>
            </a:r>
          </a:p>
          <a:p>
            <a:r>
              <a:rPr lang="en-US" dirty="0"/>
              <a:t>Configure from a service truck and even prior to installation.</a:t>
            </a:r>
          </a:p>
          <a:p>
            <a:endParaRPr lang="en-US" dirty="0"/>
          </a:p>
          <a:p>
            <a:endParaRPr lang="en-US" dirty="0"/>
          </a:p>
        </p:txBody>
      </p:sp>
      <p:sp>
        <p:nvSpPr>
          <p:cNvPr id="23" name="Text Placeholder 22">
            <a:extLst>
              <a:ext uri="{FF2B5EF4-FFF2-40B4-BE49-F238E27FC236}">
                <a16:creationId xmlns:a16="http://schemas.microsoft.com/office/drawing/2014/main" id="{5FBE4895-071F-AB61-9E9B-BEDC44926B52}"/>
              </a:ext>
            </a:extLst>
          </p:cNvPr>
          <p:cNvSpPr>
            <a:spLocks noGrp="1"/>
          </p:cNvSpPr>
          <p:nvPr>
            <p:ph type="body" sz="quarter" idx="17"/>
          </p:nvPr>
        </p:nvSpPr>
        <p:spPr>
          <a:xfrm>
            <a:off x="4214368" y="4706956"/>
            <a:ext cx="2761488" cy="2978192"/>
          </a:xfrm>
        </p:spPr>
        <p:txBody>
          <a:bodyPr/>
          <a:lstStyle/>
          <a:p>
            <a:r>
              <a:rPr lang="en-US" dirty="0"/>
              <a:t>Once the control is read, you may move your phone away to configure in the app.</a:t>
            </a:r>
          </a:p>
          <a:p>
            <a:endParaRPr lang="en-US" dirty="0"/>
          </a:p>
          <a:p>
            <a:endParaRPr lang="en-US" dirty="0"/>
          </a:p>
        </p:txBody>
      </p:sp>
      <p:sp>
        <p:nvSpPr>
          <p:cNvPr id="27" name="Text Placeholder 26">
            <a:extLst>
              <a:ext uri="{FF2B5EF4-FFF2-40B4-BE49-F238E27FC236}">
                <a16:creationId xmlns:a16="http://schemas.microsoft.com/office/drawing/2014/main" id="{9850B84E-DEFB-911B-5CF5-C2F792C0FA61}"/>
              </a:ext>
            </a:extLst>
          </p:cNvPr>
          <p:cNvSpPr>
            <a:spLocks noGrp="1"/>
          </p:cNvSpPr>
          <p:nvPr>
            <p:ph type="body" sz="quarter" idx="22"/>
          </p:nvPr>
        </p:nvSpPr>
        <p:spPr>
          <a:xfrm>
            <a:off x="11119104" y="4706956"/>
            <a:ext cx="2761488" cy="2978192"/>
          </a:xfrm>
        </p:spPr>
        <p:txBody>
          <a:bodyPr/>
          <a:lstStyle/>
          <a:p>
            <a:r>
              <a:rPr lang="en-US" dirty="0"/>
              <a:t>After configuring, tap the “Update Control” button and hold the device on the NFC icon. </a:t>
            </a:r>
            <a:r>
              <a:rPr lang="en-US" b="1" dirty="0"/>
              <a:t>Make sure to wait for a check mark, to secure your settings!</a:t>
            </a:r>
          </a:p>
          <a:p>
            <a:endParaRPr lang="en-US" dirty="0"/>
          </a:p>
          <a:p>
            <a:endParaRPr lang="en-US" dirty="0"/>
          </a:p>
        </p:txBody>
      </p:sp>
      <p:sp>
        <p:nvSpPr>
          <p:cNvPr id="19" name="Title 18">
            <a:extLst>
              <a:ext uri="{FF2B5EF4-FFF2-40B4-BE49-F238E27FC236}">
                <a16:creationId xmlns:a16="http://schemas.microsoft.com/office/drawing/2014/main" id="{46ED1309-AA5A-E2FA-67C6-0C44816998D4}"/>
              </a:ext>
            </a:extLst>
          </p:cNvPr>
          <p:cNvSpPr>
            <a:spLocks noGrp="1"/>
          </p:cNvSpPr>
          <p:nvPr>
            <p:ph type="title"/>
          </p:nvPr>
        </p:nvSpPr>
        <p:spPr/>
        <p:txBody>
          <a:bodyPr/>
          <a:lstStyle/>
          <a:p>
            <a:r>
              <a:rPr lang="en-US" dirty="0"/>
              <a:t>Understanding Near-field Communication</a:t>
            </a:r>
          </a:p>
        </p:txBody>
      </p:sp>
      <p:sp>
        <p:nvSpPr>
          <p:cNvPr id="20" name="Text Placeholder 19">
            <a:extLst>
              <a:ext uri="{FF2B5EF4-FFF2-40B4-BE49-F238E27FC236}">
                <a16:creationId xmlns:a16="http://schemas.microsoft.com/office/drawing/2014/main" id="{E4B4484D-82C9-8F30-D457-500251E76C86}"/>
              </a:ext>
            </a:extLst>
          </p:cNvPr>
          <p:cNvSpPr>
            <a:spLocks noGrp="1"/>
          </p:cNvSpPr>
          <p:nvPr>
            <p:ph type="body" sz="quarter" idx="11"/>
          </p:nvPr>
        </p:nvSpPr>
        <p:spPr/>
        <p:txBody>
          <a:bodyPr/>
          <a:lstStyle/>
          <a:p>
            <a:endParaRPr lang="en-US"/>
          </a:p>
        </p:txBody>
      </p:sp>
      <p:sp>
        <p:nvSpPr>
          <p:cNvPr id="29" name="Text Placeholder 28">
            <a:extLst>
              <a:ext uri="{FF2B5EF4-FFF2-40B4-BE49-F238E27FC236}">
                <a16:creationId xmlns:a16="http://schemas.microsoft.com/office/drawing/2014/main" id="{AFD32C9F-D2EA-464D-7774-FDCC2C4294D0}"/>
              </a:ext>
            </a:extLst>
          </p:cNvPr>
          <p:cNvSpPr>
            <a:spLocks noGrp="1"/>
          </p:cNvSpPr>
          <p:nvPr>
            <p:ph type="body" sz="quarter" idx="24"/>
          </p:nvPr>
        </p:nvSpPr>
        <p:spPr/>
        <p:txBody>
          <a:bodyPr/>
          <a:lstStyle/>
          <a:p>
            <a:endParaRPr lang="en-US"/>
          </a:p>
        </p:txBody>
      </p:sp>
      <p:pic>
        <p:nvPicPr>
          <p:cNvPr id="30" name="Picture 29" descr="A picture containing text, person, electronics, indoor&#10;&#10;Description automatically generated">
            <a:extLst>
              <a:ext uri="{FF2B5EF4-FFF2-40B4-BE49-F238E27FC236}">
                <a16:creationId xmlns:a16="http://schemas.microsoft.com/office/drawing/2014/main" id="{4DDA7041-AE44-0B16-776D-9F7F33DC1B4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662672" y="2687657"/>
            <a:ext cx="2761488" cy="1815963"/>
          </a:xfrm>
          <a:prstGeom prst="rect">
            <a:avLst/>
          </a:prstGeom>
        </p:spPr>
      </p:pic>
      <p:pic>
        <p:nvPicPr>
          <p:cNvPr id="31" name="Picture 30">
            <a:extLst>
              <a:ext uri="{FF2B5EF4-FFF2-40B4-BE49-F238E27FC236}">
                <a16:creationId xmlns:a16="http://schemas.microsoft.com/office/drawing/2014/main" id="{87E6ED0F-6D7D-07DF-590D-B61317CEAB3F}"/>
              </a:ext>
            </a:extLst>
          </p:cNvPr>
          <p:cNvPicPr>
            <a:picLocks noChangeAspect="1"/>
          </p:cNvPicPr>
          <p:nvPr/>
        </p:nvPicPr>
        <p:blipFill>
          <a:blip r:embed="rId3" cstate="print">
            <a:extLst>
              <a:ext uri="{28A0092B-C50C-407E-A947-70E740481C1C}">
                <a14:useLocalDpi xmlns:a14="http://schemas.microsoft.com/office/drawing/2010/main"/>
              </a:ext>
            </a:extLst>
          </a:blip>
          <a:srcRect l="322" r="322"/>
          <a:stretch/>
        </p:blipFill>
        <p:spPr>
          <a:xfrm>
            <a:off x="4201095" y="2687656"/>
            <a:ext cx="2761488" cy="1797668"/>
          </a:xfrm>
          <a:prstGeom prst="rect">
            <a:avLst/>
          </a:prstGeom>
        </p:spPr>
      </p:pic>
      <p:pic>
        <p:nvPicPr>
          <p:cNvPr id="32" name="Picture 31">
            <a:extLst>
              <a:ext uri="{FF2B5EF4-FFF2-40B4-BE49-F238E27FC236}">
                <a16:creationId xmlns:a16="http://schemas.microsoft.com/office/drawing/2014/main" id="{013F168D-C34F-2CB4-1378-63BEE0CEE72A}"/>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762000" y="2696267"/>
            <a:ext cx="2761488" cy="1780391"/>
          </a:xfrm>
          <a:prstGeom prst="rect">
            <a:avLst/>
          </a:prstGeom>
        </p:spPr>
      </p:pic>
      <p:sp>
        <p:nvSpPr>
          <p:cNvPr id="33" name="Rectangle 32">
            <a:extLst>
              <a:ext uri="{FF2B5EF4-FFF2-40B4-BE49-F238E27FC236}">
                <a16:creationId xmlns:a16="http://schemas.microsoft.com/office/drawing/2014/main" id="{CB549597-442B-D83F-28F8-7FA21B979EAA}"/>
              </a:ext>
            </a:extLst>
          </p:cNvPr>
          <p:cNvSpPr/>
          <p:nvPr/>
        </p:nvSpPr>
        <p:spPr bwMode="auto">
          <a:xfrm>
            <a:off x="11119104" y="2687657"/>
            <a:ext cx="2761488" cy="1819656"/>
          </a:xfrm>
          <a:prstGeom prst="rect">
            <a:avLst/>
          </a:prstGeom>
          <a:solidFill>
            <a:schemeClr val="bg1">
              <a:lumMod val="85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sz="3480">
              <a:solidFill>
                <a:schemeClr val="bg1"/>
              </a:solidFill>
            </a:endParaRPr>
          </a:p>
        </p:txBody>
      </p:sp>
      <p:grpSp>
        <p:nvGrpSpPr>
          <p:cNvPr id="34" name="Group 33">
            <a:extLst>
              <a:ext uri="{FF2B5EF4-FFF2-40B4-BE49-F238E27FC236}">
                <a16:creationId xmlns:a16="http://schemas.microsoft.com/office/drawing/2014/main" id="{CF3ACE27-E5E4-7445-F00F-537AED2A0844}"/>
              </a:ext>
            </a:extLst>
          </p:cNvPr>
          <p:cNvGrpSpPr>
            <a:grpSpLocks noChangeAspect="1"/>
          </p:cNvGrpSpPr>
          <p:nvPr/>
        </p:nvGrpSpPr>
        <p:grpSpPr>
          <a:xfrm>
            <a:off x="11937171" y="2775874"/>
            <a:ext cx="1125354" cy="1700784"/>
            <a:chOff x="1755886" y="1967704"/>
            <a:chExt cx="2377440" cy="3593105"/>
          </a:xfrm>
        </p:grpSpPr>
        <p:pic>
          <p:nvPicPr>
            <p:cNvPr id="35" name="Picture 34" descr="Graphical user interface, text, application, chat or text message&#10;&#10;Description automatically generated">
              <a:extLst>
                <a:ext uri="{FF2B5EF4-FFF2-40B4-BE49-F238E27FC236}">
                  <a16:creationId xmlns:a16="http://schemas.microsoft.com/office/drawing/2014/main" id="{C4E3BB84-F0B8-615C-BB94-C10A325E483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96071" y="2044000"/>
              <a:ext cx="1521013" cy="3291840"/>
            </a:xfrm>
            <a:prstGeom prst="rect">
              <a:avLst/>
            </a:prstGeom>
          </p:spPr>
        </p:pic>
        <p:pic>
          <p:nvPicPr>
            <p:cNvPr id="36" name="Picture 35" descr="A picture containing text, sign, image&#10;&#10;Description automatically generated">
              <a:extLst>
                <a:ext uri="{FF2B5EF4-FFF2-40B4-BE49-F238E27FC236}">
                  <a16:creationId xmlns:a16="http://schemas.microsoft.com/office/drawing/2014/main" id="{36950465-8DA8-8372-0A96-1D30E9D24E3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55886" y="1967704"/>
              <a:ext cx="2377440" cy="3593105"/>
            </a:xfrm>
            <a:prstGeom prst="rect">
              <a:avLst/>
            </a:prstGeom>
          </p:spPr>
        </p:pic>
      </p:grpSp>
      <p:pic>
        <p:nvPicPr>
          <p:cNvPr id="37" name="Picture 36">
            <a:extLst>
              <a:ext uri="{FF2B5EF4-FFF2-40B4-BE49-F238E27FC236}">
                <a16:creationId xmlns:a16="http://schemas.microsoft.com/office/drawing/2014/main" id="{233B2FAD-A505-727E-B92B-52125C00DE8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010357" y="686273"/>
            <a:ext cx="870235" cy="887434"/>
          </a:xfrm>
          <a:prstGeom prst="rect">
            <a:avLst/>
          </a:prstGeom>
        </p:spPr>
      </p:pic>
    </p:spTree>
    <p:extLst>
      <p:ext uri="{BB962C8B-B14F-4D97-AF65-F5344CB8AC3E}">
        <p14:creationId xmlns:p14="http://schemas.microsoft.com/office/powerpoint/2010/main" val="31078345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2138F3A-BAC2-D972-052F-A7BC5386E083}"/>
              </a:ext>
            </a:extLst>
          </p:cNvPr>
          <p:cNvSpPr>
            <a:spLocks noGrp="1"/>
          </p:cNvSpPr>
          <p:nvPr>
            <p:ph type="title"/>
          </p:nvPr>
        </p:nvSpPr>
        <p:spPr/>
        <p:txBody>
          <a:bodyPr/>
          <a:lstStyle/>
          <a:p>
            <a:r>
              <a:rPr lang="en-US" dirty="0"/>
              <a:t>Business and Product Overview</a:t>
            </a:r>
            <a:br>
              <a:rPr lang="en-US" dirty="0"/>
            </a:br>
            <a:br>
              <a:rPr lang="en-US" dirty="0"/>
            </a:br>
            <a:endParaRPr lang="en-US" dirty="0"/>
          </a:p>
        </p:txBody>
      </p:sp>
      <p:sp>
        <p:nvSpPr>
          <p:cNvPr id="9" name="Text Placeholder 2">
            <a:extLst>
              <a:ext uri="{FF2B5EF4-FFF2-40B4-BE49-F238E27FC236}">
                <a16:creationId xmlns:a16="http://schemas.microsoft.com/office/drawing/2014/main" id="{6CA743AE-C348-86CE-689E-99C23BF2D46A}"/>
              </a:ext>
            </a:extLst>
          </p:cNvPr>
          <p:cNvSpPr txBox="1">
            <a:spLocks/>
          </p:cNvSpPr>
          <p:nvPr/>
        </p:nvSpPr>
        <p:spPr>
          <a:xfrm>
            <a:off x="763218" y="4572000"/>
            <a:ext cx="6551981" cy="2246242"/>
          </a:xfrm>
          <a:prstGeom prst="rect">
            <a:avLst/>
          </a:prstGeom>
        </p:spPr>
        <p:txBody>
          <a:bodyPr lIns="0" tIns="0" rIns="0" bIns="0"/>
          <a:lstStyle>
            <a:lvl1pPr marL="0" indent="0" algn="l" defTabSz="1097192" rtl="0" eaLnBrk="1" latinLnBrk="0" hangingPunct="1">
              <a:lnSpc>
                <a:spcPct val="90000"/>
              </a:lnSpc>
              <a:spcBef>
                <a:spcPts val="1200"/>
              </a:spcBef>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822895" indent="-274298" algn="l" defTabSz="1097192"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490" indent="-274298" algn="l" defTabSz="1097192"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086"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683"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endParaRPr lang="en-US" sz="2000" dirty="0"/>
          </a:p>
        </p:txBody>
      </p:sp>
    </p:spTree>
    <p:extLst>
      <p:ext uri="{BB962C8B-B14F-4D97-AF65-F5344CB8AC3E}">
        <p14:creationId xmlns:p14="http://schemas.microsoft.com/office/powerpoint/2010/main" val="20948975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77BB8E9D-9A4C-E9B9-457C-7321130F32FA}"/>
              </a:ext>
            </a:extLst>
          </p:cNvPr>
          <p:cNvSpPr>
            <a:spLocks noGrp="1"/>
          </p:cNvSpPr>
          <p:nvPr>
            <p:ph sz="quarter" idx="20"/>
          </p:nvPr>
        </p:nvSpPr>
        <p:spPr/>
        <p:txBody>
          <a:bodyPr/>
          <a:lstStyle/>
          <a:p>
            <a:r>
              <a:rPr lang="en-US" dirty="0">
                <a:solidFill>
                  <a:schemeClr val="accent1"/>
                </a:solidFill>
              </a:rPr>
              <a:t>24v Components:</a:t>
            </a:r>
          </a:p>
          <a:p>
            <a:pPr marL="457200" lvl="2" indent="-457200">
              <a:buClr>
                <a:schemeClr val="accent1"/>
              </a:buClr>
              <a:buFont typeface="+mj-lt"/>
              <a:buAutoNum type="arabicPeriod"/>
            </a:pPr>
            <a:r>
              <a:rPr lang="en-US" dirty="0"/>
              <a:t>11-pin In-line Wiring Connector</a:t>
            </a:r>
          </a:p>
          <a:p>
            <a:pPr marL="457200" lvl="2" indent="-457200">
              <a:buClr>
                <a:schemeClr val="accent1"/>
              </a:buClr>
              <a:buFont typeface="+mj-lt"/>
              <a:buAutoNum type="arabicPeriod"/>
            </a:pPr>
            <a:r>
              <a:rPr lang="en-US" dirty="0"/>
              <a:t>Low Voltage Fuse</a:t>
            </a:r>
          </a:p>
          <a:p>
            <a:pPr marL="457200" lvl="2" indent="-457200">
              <a:buClr>
                <a:schemeClr val="accent1"/>
              </a:buClr>
              <a:buFont typeface="+mj-lt"/>
              <a:buAutoNum type="arabicPeriod"/>
            </a:pPr>
            <a:r>
              <a:rPr lang="en-US" dirty="0"/>
              <a:t>Vent Damper Plug</a:t>
            </a:r>
          </a:p>
          <a:p>
            <a:pPr marL="457200" lvl="2" indent="-457200">
              <a:buClr>
                <a:schemeClr val="accent1"/>
              </a:buClr>
              <a:buFont typeface="+mj-lt"/>
              <a:buAutoNum type="arabicPeriod"/>
            </a:pPr>
            <a:r>
              <a:rPr lang="en-US" dirty="0"/>
              <a:t>Alarm Output Spade</a:t>
            </a:r>
          </a:p>
          <a:p>
            <a:pPr marL="457200" lvl="2" indent="-457200">
              <a:buClr>
                <a:schemeClr val="accent1"/>
              </a:buClr>
              <a:buFont typeface="+mj-lt"/>
              <a:buAutoNum type="arabicPeriod"/>
            </a:pPr>
            <a:r>
              <a:rPr lang="en-US" dirty="0"/>
              <a:t>Bluetooth Connector*</a:t>
            </a:r>
          </a:p>
          <a:p>
            <a:pPr marL="457200" lvl="2" indent="-457200">
              <a:buClr>
                <a:schemeClr val="accent1"/>
              </a:buClr>
              <a:buFont typeface="+mj-lt"/>
              <a:buAutoNum type="arabicPeriod"/>
            </a:pPr>
            <a:r>
              <a:rPr lang="en-US" dirty="0"/>
              <a:t>Remote Thermostat Sensor Connector</a:t>
            </a:r>
          </a:p>
          <a:p>
            <a:r>
              <a:rPr lang="en-US" dirty="0">
                <a:solidFill>
                  <a:schemeClr val="accent4"/>
                </a:solidFill>
              </a:rPr>
              <a:t>120v Components:</a:t>
            </a:r>
          </a:p>
          <a:p>
            <a:pPr marL="457200" lvl="2" indent="-457200">
              <a:buClr>
                <a:schemeClr val="accent4"/>
              </a:buClr>
              <a:buFont typeface="+mj-lt"/>
              <a:buAutoNum type="arabicPeriod" startAt="7"/>
            </a:pPr>
            <a:r>
              <a:rPr lang="en-US" dirty="0"/>
              <a:t>Line 120v Input Spade</a:t>
            </a:r>
          </a:p>
          <a:p>
            <a:pPr marL="457200" lvl="2" indent="-457200">
              <a:buClr>
                <a:schemeClr val="accent4"/>
              </a:buClr>
              <a:buFont typeface="+mj-lt"/>
              <a:buAutoNum type="arabicPeriod" startAt="7"/>
            </a:pPr>
            <a:r>
              <a:rPr lang="en-US" dirty="0"/>
              <a:t>120v Inducer Output  Spade</a:t>
            </a:r>
          </a:p>
          <a:p>
            <a:endParaRPr lang="en-US" dirty="0"/>
          </a:p>
          <a:p>
            <a:endParaRPr lang="en-US" dirty="0"/>
          </a:p>
        </p:txBody>
      </p:sp>
      <p:sp>
        <p:nvSpPr>
          <p:cNvPr id="2" name="Slide Number Placeholder 1">
            <a:extLst>
              <a:ext uri="{FF2B5EF4-FFF2-40B4-BE49-F238E27FC236}">
                <a16:creationId xmlns:a16="http://schemas.microsoft.com/office/drawing/2014/main" id="{38CE4CD2-1342-A701-8C66-E1B575850BF6}"/>
              </a:ext>
            </a:extLst>
          </p:cNvPr>
          <p:cNvSpPr>
            <a:spLocks noGrp="1"/>
          </p:cNvSpPr>
          <p:nvPr>
            <p:ph type="sldNum" sz="quarter" idx="4"/>
          </p:nvPr>
        </p:nvSpPr>
        <p:spPr/>
        <p:txBody>
          <a:bodyPr/>
          <a:lstStyle/>
          <a:p>
            <a:fld id="{837543D7-8401-5C4E-B0A9-F48897C0C347}" type="slidenum">
              <a:rPr lang="en-US" smtClean="0"/>
              <a:pPr/>
              <a:t>20</a:t>
            </a:fld>
            <a:endParaRPr lang="en-US" dirty="0"/>
          </a:p>
        </p:txBody>
      </p:sp>
      <p:sp>
        <p:nvSpPr>
          <p:cNvPr id="14" name="Title 13">
            <a:extLst>
              <a:ext uri="{FF2B5EF4-FFF2-40B4-BE49-F238E27FC236}">
                <a16:creationId xmlns:a16="http://schemas.microsoft.com/office/drawing/2014/main" id="{870744C6-E4FB-3E65-C8A1-E11B01557DCF}"/>
              </a:ext>
            </a:extLst>
          </p:cNvPr>
          <p:cNvSpPr>
            <a:spLocks noGrp="1"/>
          </p:cNvSpPr>
          <p:nvPr>
            <p:ph type="title"/>
          </p:nvPr>
        </p:nvSpPr>
        <p:spPr/>
        <p:txBody>
          <a:bodyPr/>
          <a:lstStyle/>
          <a:p>
            <a:r>
              <a:rPr lang="en-US" dirty="0"/>
              <a:t>All-Spark Ignition Module Components</a:t>
            </a:r>
          </a:p>
        </p:txBody>
      </p:sp>
      <p:sp>
        <p:nvSpPr>
          <p:cNvPr id="15" name="Text Placeholder 14">
            <a:extLst>
              <a:ext uri="{FF2B5EF4-FFF2-40B4-BE49-F238E27FC236}">
                <a16:creationId xmlns:a16="http://schemas.microsoft.com/office/drawing/2014/main" id="{AA625CE0-9598-A8C3-DD72-1D5483F2A708}"/>
              </a:ext>
            </a:extLst>
          </p:cNvPr>
          <p:cNvSpPr>
            <a:spLocks noGrp="1"/>
          </p:cNvSpPr>
          <p:nvPr>
            <p:ph type="body" sz="quarter" idx="11"/>
          </p:nvPr>
        </p:nvSpPr>
        <p:spPr/>
        <p:txBody>
          <a:bodyPr/>
          <a:lstStyle/>
          <a:p>
            <a:endParaRPr lang="en-US"/>
          </a:p>
        </p:txBody>
      </p:sp>
      <p:sp>
        <p:nvSpPr>
          <p:cNvPr id="16" name="Text Placeholder 15">
            <a:extLst>
              <a:ext uri="{FF2B5EF4-FFF2-40B4-BE49-F238E27FC236}">
                <a16:creationId xmlns:a16="http://schemas.microsoft.com/office/drawing/2014/main" id="{E8506BB8-9FC8-73F9-CF6C-F32B3DDE2431}"/>
              </a:ext>
            </a:extLst>
          </p:cNvPr>
          <p:cNvSpPr>
            <a:spLocks noGrp="1"/>
          </p:cNvSpPr>
          <p:nvPr>
            <p:ph type="body" sz="quarter" idx="17"/>
          </p:nvPr>
        </p:nvSpPr>
        <p:spPr/>
        <p:txBody>
          <a:bodyPr/>
          <a:lstStyle/>
          <a:p>
            <a:r>
              <a:rPr lang="en-US" dirty="0"/>
              <a:t> * Planned for release in 2022/2023</a:t>
            </a:r>
          </a:p>
        </p:txBody>
      </p:sp>
      <p:grpSp>
        <p:nvGrpSpPr>
          <p:cNvPr id="31" name="Group 30">
            <a:extLst>
              <a:ext uri="{FF2B5EF4-FFF2-40B4-BE49-F238E27FC236}">
                <a16:creationId xmlns:a16="http://schemas.microsoft.com/office/drawing/2014/main" id="{E6440E80-40E0-AAF6-F4BA-9DA9ABDE9654}"/>
              </a:ext>
            </a:extLst>
          </p:cNvPr>
          <p:cNvGrpSpPr>
            <a:grpSpLocks noChangeAspect="1"/>
          </p:cNvGrpSpPr>
          <p:nvPr/>
        </p:nvGrpSpPr>
        <p:grpSpPr>
          <a:xfrm>
            <a:off x="7662672" y="2286000"/>
            <a:ext cx="6589958" cy="4668730"/>
            <a:chOff x="7382640" y="2078933"/>
            <a:chExt cx="7018289" cy="4973754"/>
          </a:xfrm>
        </p:grpSpPr>
        <p:pic>
          <p:nvPicPr>
            <p:cNvPr id="30" name="Picture 29">
              <a:extLst>
                <a:ext uri="{FF2B5EF4-FFF2-40B4-BE49-F238E27FC236}">
                  <a16:creationId xmlns:a16="http://schemas.microsoft.com/office/drawing/2014/main" id="{D222D2E8-E187-09CC-BA25-CC24A2417F7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226" b="-1005"/>
            <a:stretch/>
          </p:blipFill>
          <p:spPr>
            <a:xfrm>
              <a:off x="7460757" y="2224551"/>
              <a:ext cx="6475994" cy="4659808"/>
            </a:xfrm>
            <a:prstGeom prst="rect">
              <a:avLst/>
            </a:prstGeom>
          </p:spPr>
        </p:pic>
        <p:sp>
          <p:nvSpPr>
            <p:cNvPr id="20" name="Rectangle 19">
              <a:extLst>
                <a:ext uri="{FF2B5EF4-FFF2-40B4-BE49-F238E27FC236}">
                  <a16:creationId xmlns:a16="http://schemas.microsoft.com/office/drawing/2014/main" id="{02FC1FF7-AFED-73DE-D5A7-6B6203AE28E6}"/>
                </a:ext>
              </a:extLst>
            </p:cNvPr>
            <p:cNvSpPr>
              <a:spLocks noChangeAspect="1"/>
            </p:cNvSpPr>
            <p:nvPr/>
          </p:nvSpPr>
          <p:spPr>
            <a:xfrm>
              <a:off x="14025237" y="6559722"/>
              <a:ext cx="375692" cy="418385"/>
            </a:xfrm>
            <a:prstGeom prst="rect">
              <a:avLst/>
            </a:prstGeom>
          </p:spPr>
          <p:txBody>
            <a:bodyPr wrap="square">
              <a:spAutoFit/>
            </a:bodyPr>
            <a:lstStyle/>
            <a:p>
              <a:r>
                <a:rPr lang="en-US" sz="1560" b="1" kern="0">
                  <a:solidFill>
                    <a:schemeClr val="bg1"/>
                  </a:solidFill>
                </a:rPr>
                <a:t>6</a:t>
              </a:r>
              <a:endParaRPr lang="en-US" sz="1560" b="1">
                <a:solidFill>
                  <a:schemeClr val="bg1"/>
                </a:solidFill>
              </a:endParaRPr>
            </a:p>
          </p:txBody>
        </p:sp>
        <p:sp>
          <p:nvSpPr>
            <p:cNvPr id="22" name="Oval 21">
              <a:extLst>
                <a:ext uri="{FF2B5EF4-FFF2-40B4-BE49-F238E27FC236}">
                  <a16:creationId xmlns:a16="http://schemas.microsoft.com/office/drawing/2014/main" id="{66A94588-0BBA-7827-5B64-DF0B9FE7D164}"/>
                </a:ext>
              </a:extLst>
            </p:cNvPr>
            <p:cNvSpPr>
              <a:spLocks noChangeAspect="1"/>
            </p:cNvSpPr>
            <p:nvPr/>
          </p:nvSpPr>
          <p:spPr bwMode="auto">
            <a:xfrm>
              <a:off x="10031468" y="2078933"/>
              <a:ext cx="320040" cy="320040"/>
            </a:xfrm>
            <a:prstGeom prst="ellipse">
              <a:avLst/>
            </a:prstGeom>
            <a:solidFill>
              <a:schemeClr val="accent1"/>
            </a:solidFill>
            <a:ln w="6350">
              <a:noFill/>
              <a:round/>
              <a:headEnd/>
              <a:tailEnd/>
            </a:ln>
            <a:effectLst/>
          </p:spPr>
          <p:txBody>
            <a:bodyPr wrap="none" lIns="0" tIns="0" rIns="0" bIns="0" rtlCol="0" anchor="ctr"/>
            <a:lstStyle/>
            <a:p>
              <a:pPr algn="ctr" eaLnBrk="0" fontAlgn="base" hangingPunct="0">
                <a:spcBef>
                  <a:spcPct val="0"/>
                </a:spcBef>
                <a:spcAft>
                  <a:spcPct val="0"/>
                </a:spcAft>
              </a:pPr>
              <a:r>
                <a:rPr lang="en-US" sz="1600" spc="-120" dirty="0">
                  <a:solidFill>
                    <a:schemeClr val="bg1"/>
                  </a:solidFill>
                </a:rPr>
                <a:t>5</a:t>
              </a:r>
            </a:p>
          </p:txBody>
        </p:sp>
        <p:sp>
          <p:nvSpPr>
            <p:cNvPr id="23" name="Oval 22">
              <a:extLst>
                <a:ext uri="{FF2B5EF4-FFF2-40B4-BE49-F238E27FC236}">
                  <a16:creationId xmlns:a16="http://schemas.microsoft.com/office/drawing/2014/main" id="{C77D3617-427A-4833-FBED-42EF5EBDE9E7}"/>
                </a:ext>
              </a:extLst>
            </p:cNvPr>
            <p:cNvSpPr>
              <a:spLocks noChangeAspect="1"/>
            </p:cNvSpPr>
            <p:nvPr/>
          </p:nvSpPr>
          <p:spPr bwMode="auto">
            <a:xfrm>
              <a:off x="11394835" y="2078933"/>
              <a:ext cx="320040" cy="320040"/>
            </a:xfrm>
            <a:prstGeom prst="ellipse">
              <a:avLst/>
            </a:prstGeom>
            <a:solidFill>
              <a:schemeClr val="accent1"/>
            </a:solidFill>
            <a:ln w="6350">
              <a:noFill/>
              <a:round/>
              <a:headEnd/>
              <a:tailEnd/>
            </a:ln>
            <a:effectLst/>
          </p:spPr>
          <p:txBody>
            <a:bodyPr wrap="none" lIns="0" tIns="0" rIns="0" bIns="0" rtlCol="0" anchor="ctr"/>
            <a:lstStyle/>
            <a:p>
              <a:pPr algn="ctr" eaLnBrk="0" fontAlgn="base" hangingPunct="0">
                <a:spcBef>
                  <a:spcPct val="0"/>
                </a:spcBef>
                <a:spcAft>
                  <a:spcPct val="0"/>
                </a:spcAft>
              </a:pPr>
              <a:r>
                <a:rPr lang="en-US" sz="1600" spc="-120" dirty="0">
                  <a:solidFill>
                    <a:schemeClr val="bg1"/>
                  </a:solidFill>
                </a:rPr>
                <a:t>6</a:t>
              </a:r>
            </a:p>
          </p:txBody>
        </p:sp>
        <p:sp>
          <p:nvSpPr>
            <p:cNvPr id="24" name="Oval 23">
              <a:extLst>
                <a:ext uri="{FF2B5EF4-FFF2-40B4-BE49-F238E27FC236}">
                  <a16:creationId xmlns:a16="http://schemas.microsoft.com/office/drawing/2014/main" id="{62949219-882F-8B7F-1FAD-7D9F03AE2846}"/>
                </a:ext>
              </a:extLst>
            </p:cNvPr>
            <p:cNvSpPr>
              <a:spLocks noChangeAspect="1"/>
            </p:cNvSpPr>
            <p:nvPr/>
          </p:nvSpPr>
          <p:spPr bwMode="auto">
            <a:xfrm>
              <a:off x="9091217" y="6732647"/>
              <a:ext cx="320040" cy="320040"/>
            </a:xfrm>
            <a:prstGeom prst="ellipse">
              <a:avLst/>
            </a:prstGeom>
            <a:solidFill>
              <a:schemeClr val="accent1"/>
            </a:solidFill>
            <a:ln w="6350">
              <a:noFill/>
              <a:round/>
              <a:headEnd/>
              <a:tailEnd/>
            </a:ln>
            <a:effectLst/>
          </p:spPr>
          <p:txBody>
            <a:bodyPr wrap="none" lIns="0" tIns="0" rIns="0" bIns="0" rtlCol="0" anchor="ctr"/>
            <a:lstStyle/>
            <a:p>
              <a:pPr algn="ctr" eaLnBrk="0" fontAlgn="base" hangingPunct="0">
                <a:spcBef>
                  <a:spcPct val="0"/>
                </a:spcBef>
                <a:spcAft>
                  <a:spcPct val="0"/>
                </a:spcAft>
              </a:pPr>
              <a:r>
                <a:rPr lang="en-US" sz="1600" spc="-120">
                  <a:solidFill>
                    <a:schemeClr val="bg1"/>
                  </a:solidFill>
                </a:rPr>
                <a:t>3</a:t>
              </a:r>
            </a:p>
          </p:txBody>
        </p:sp>
        <p:sp>
          <p:nvSpPr>
            <p:cNvPr id="25" name="Oval 24">
              <a:extLst>
                <a:ext uri="{FF2B5EF4-FFF2-40B4-BE49-F238E27FC236}">
                  <a16:creationId xmlns:a16="http://schemas.microsoft.com/office/drawing/2014/main" id="{5E10D21B-9A5A-5F67-A4D6-3311F13122E2}"/>
                </a:ext>
              </a:extLst>
            </p:cNvPr>
            <p:cNvSpPr>
              <a:spLocks noChangeAspect="1"/>
            </p:cNvSpPr>
            <p:nvPr/>
          </p:nvSpPr>
          <p:spPr bwMode="auto">
            <a:xfrm>
              <a:off x="11005302" y="6732647"/>
              <a:ext cx="320040" cy="320040"/>
            </a:xfrm>
            <a:prstGeom prst="ellipse">
              <a:avLst/>
            </a:prstGeom>
            <a:solidFill>
              <a:schemeClr val="accent1"/>
            </a:solidFill>
            <a:ln w="6350">
              <a:noFill/>
              <a:round/>
              <a:headEnd/>
              <a:tailEnd/>
            </a:ln>
            <a:effectLst/>
          </p:spPr>
          <p:txBody>
            <a:bodyPr wrap="none" lIns="0" tIns="0" rIns="0" bIns="0" rtlCol="0" anchor="ctr"/>
            <a:lstStyle/>
            <a:p>
              <a:pPr algn="ctr" eaLnBrk="0" fontAlgn="base" hangingPunct="0">
                <a:spcBef>
                  <a:spcPct val="0"/>
                </a:spcBef>
                <a:spcAft>
                  <a:spcPct val="0"/>
                </a:spcAft>
              </a:pPr>
              <a:r>
                <a:rPr lang="en-US" sz="1600" spc="-120" dirty="0">
                  <a:solidFill>
                    <a:schemeClr val="bg1"/>
                  </a:solidFill>
                </a:rPr>
                <a:t>4</a:t>
              </a:r>
            </a:p>
          </p:txBody>
        </p:sp>
        <p:sp>
          <p:nvSpPr>
            <p:cNvPr id="26" name="Oval 25">
              <a:extLst>
                <a:ext uri="{FF2B5EF4-FFF2-40B4-BE49-F238E27FC236}">
                  <a16:creationId xmlns:a16="http://schemas.microsoft.com/office/drawing/2014/main" id="{C479FBA8-6843-335E-9AA4-85C1E94CA359}"/>
                </a:ext>
              </a:extLst>
            </p:cNvPr>
            <p:cNvSpPr>
              <a:spLocks noChangeAspect="1"/>
            </p:cNvSpPr>
            <p:nvPr/>
          </p:nvSpPr>
          <p:spPr bwMode="auto">
            <a:xfrm>
              <a:off x="7382640" y="3701802"/>
              <a:ext cx="320040" cy="320040"/>
            </a:xfrm>
            <a:prstGeom prst="ellipse">
              <a:avLst/>
            </a:prstGeom>
            <a:solidFill>
              <a:schemeClr val="accent1"/>
            </a:solidFill>
            <a:ln w="6350">
              <a:noFill/>
              <a:round/>
              <a:headEnd/>
              <a:tailEnd/>
            </a:ln>
            <a:effectLst/>
          </p:spPr>
          <p:txBody>
            <a:bodyPr wrap="none" lIns="0" tIns="0" rIns="0" bIns="0" rtlCol="0" anchor="ctr"/>
            <a:lstStyle/>
            <a:p>
              <a:pPr algn="ctr" eaLnBrk="0" fontAlgn="base" hangingPunct="0">
                <a:spcBef>
                  <a:spcPct val="0"/>
                </a:spcBef>
                <a:spcAft>
                  <a:spcPct val="0"/>
                </a:spcAft>
              </a:pPr>
              <a:r>
                <a:rPr lang="en-US" sz="1600" spc="-120" dirty="0">
                  <a:solidFill>
                    <a:schemeClr val="bg1"/>
                  </a:solidFill>
                </a:rPr>
                <a:t>1</a:t>
              </a:r>
            </a:p>
          </p:txBody>
        </p:sp>
        <p:sp>
          <p:nvSpPr>
            <p:cNvPr id="27" name="Oval 26">
              <a:extLst>
                <a:ext uri="{FF2B5EF4-FFF2-40B4-BE49-F238E27FC236}">
                  <a16:creationId xmlns:a16="http://schemas.microsoft.com/office/drawing/2014/main" id="{ECB13E8E-1A3B-D532-4B03-2ADF3A2AD197}"/>
                </a:ext>
              </a:extLst>
            </p:cNvPr>
            <p:cNvSpPr>
              <a:spLocks noChangeAspect="1"/>
            </p:cNvSpPr>
            <p:nvPr/>
          </p:nvSpPr>
          <p:spPr bwMode="auto">
            <a:xfrm>
              <a:off x="7382640" y="5694375"/>
              <a:ext cx="320040" cy="320040"/>
            </a:xfrm>
            <a:prstGeom prst="ellipse">
              <a:avLst/>
            </a:prstGeom>
            <a:solidFill>
              <a:schemeClr val="accent1"/>
            </a:solidFill>
            <a:ln w="6350">
              <a:noFill/>
              <a:round/>
              <a:headEnd/>
              <a:tailEnd/>
            </a:ln>
            <a:effectLst/>
          </p:spPr>
          <p:txBody>
            <a:bodyPr wrap="none" lIns="0" tIns="0" rIns="0" bIns="0" rtlCol="0" anchor="ctr"/>
            <a:lstStyle/>
            <a:p>
              <a:pPr algn="ctr" eaLnBrk="0" fontAlgn="base" hangingPunct="0">
                <a:spcBef>
                  <a:spcPct val="0"/>
                </a:spcBef>
                <a:spcAft>
                  <a:spcPct val="0"/>
                </a:spcAft>
              </a:pPr>
              <a:r>
                <a:rPr lang="en-US" sz="1600" spc="-120">
                  <a:solidFill>
                    <a:schemeClr val="bg1"/>
                  </a:solidFill>
                </a:rPr>
                <a:t>2</a:t>
              </a:r>
            </a:p>
          </p:txBody>
        </p:sp>
        <p:sp>
          <p:nvSpPr>
            <p:cNvPr id="28" name="Oval 27">
              <a:extLst>
                <a:ext uri="{FF2B5EF4-FFF2-40B4-BE49-F238E27FC236}">
                  <a16:creationId xmlns:a16="http://schemas.microsoft.com/office/drawing/2014/main" id="{0B92D0D2-6D19-635F-705D-9B5C8EC7DAE1}"/>
                </a:ext>
              </a:extLst>
            </p:cNvPr>
            <p:cNvSpPr>
              <a:spLocks noChangeAspect="1"/>
            </p:cNvSpPr>
            <p:nvPr/>
          </p:nvSpPr>
          <p:spPr bwMode="auto">
            <a:xfrm>
              <a:off x="12198546" y="6732647"/>
              <a:ext cx="320040" cy="320040"/>
            </a:xfrm>
            <a:prstGeom prst="ellipse">
              <a:avLst/>
            </a:prstGeom>
            <a:solidFill>
              <a:schemeClr val="accent4"/>
            </a:solidFill>
            <a:ln w="9525">
              <a:noFill/>
              <a:round/>
              <a:headEnd/>
              <a:tailEnd/>
            </a:ln>
            <a:effectLst/>
          </p:spPr>
          <p:txBody>
            <a:bodyPr wrap="none" lIns="0" tIns="0" rIns="0" bIns="0" rtlCol="0" anchor="ctr"/>
            <a:lstStyle/>
            <a:p>
              <a:pPr algn="ctr" eaLnBrk="0" fontAlgn="base" hangingPunct="0">
                <a:spcBef>
                  <a:spcPct val="0"/>
                </a:spcBef>
                <a:spcAft>
                  <a:spcPct val="0"/>
                </a:spcAft>
              </a:pPr>
              <a:r>
                <a:rPr lang="en-US" sz="1600" spc="-120" dirty="0">
                  <a:solidFill>
                    <a:schemeClr val="bg1"/>
                  </a:solidFill>
                </a:rPr>
                <a:t>7</a:t>
              </a:r>
            </a:p>
          </p:txBody>
        </p:sp>
        <p:sp>
          <p:nvSpPr>
            <p:cNvPr id="29" name="Oval 28">
              <a:extLst>
                <a:ext uri="{FF2B5EF4-FFF2-40B4-BE49-F238E27FC236}">
                  <a16:creationId xmlns:a16="http://schemas.microsoft.com/office/drawing/2014/main" id="{2537325A-098D-7401-7DDD-93382067EEA4}"/>
                </a:ext>
              </a:extLst>
            </p:cNvPr>
            <p:cNvSpPr>
              <a:spLocks noChangeAspect="1"/>
            </p:cNvSpPr>
            <p:nvPr/>
          </p:nvSpPr>
          <p:spPr bwMode="auto">
            <a:xfrm>
              <a:off x="11760321" y="6732647"/>
              <a:ext cx="320040" cy="320040"/>
            </a:xfrm>
            <a:prstGeom prst="ellipse">
              <a:avLst/>
            </a:prstGeom>
            <a:solidFill>
              <a:schemeClr val="accent4"/>
            </a:solidFill>
            <a:ln w="9525">
              <a:noFill/>
              <a:round/>
              <a:headEnd/>
              <a:tailEnd/>
            </a:ln>
            <a:effectLst/>
          </p:spPr>
          <p:txBody>
            <a:bodyPr wrap="none" lIns="0" tIns="0" rIns="0" bIns="0" rtlCol="0" anchor="ctr"/>
            <a:lstStyle/>
            <a:p>
              <a:pPr algn="ctr" eaLnBrk="0" fontAlgn="base" hangingPunct="0">
                <a:spcBef>
                  <a:spcPct val="0"/>
                </a:spcBef>
                <a:spcAft>
                  <a:spcPct val="0"/>
                </a:spcAft>
              </a:pPr>
              <a:r>
                <a:rPr lang="en-US" sz="1600" spc="-120" dirty="0">
                  <a:solidFill>
                    <a:schemeClr val="bg1"/>
                  </a:solidFill>
                </a:rPr>
                <a:t>8</a:t>
              </a:r>
            </a:p>
          </p:txBody>
        </p:sp>
      </p:grpSp>
    </p:spTree>
    <p:extLst>
      <p:ext uri="{BB962C8B-B14F-4D97-AF65-F5344CB8AC3E}">
        <p14:creationId xmlns:p14="http://schemas.microsoft.com/office/powerpoint/2010/main" val="4813319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7C5569D7-784C-5BF0-C0BC-5A349C7363E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893" b="-1005"/>
          <a:stretch/>
        </p:blipFill>
        <p:spPr>
          <a:xfrm>
            <a:off x="7736021" y="2393866"/>
            <a:ext cx="6080760" cy="4402860"/>
          </a:xfrm>
          <a:prstGeom prst="rect">
            <a:avLst/>
          </a:prstGeom>
        </p:spPr>
      </p:pic>
      <p:sp>
        <p:nvSpPr>
          <p:cNvPr id="17" name="Content Placeholder 16">
            <a:extLst>
              <a:ext uri="{FF2B5EF4-FFF2-40B4-BE49-F238E27FC236}">
                <a16:creationId xmlns:a16="http://schemas.microsoft.com/office/drawing/2014/main" id="{77BB8E9D-9A4C-E9B9-457C-7321130F32FA}"/>
              </a:ext>
            </a:extLst>
          </p:cNvPr>
          <p:cNvSpPr>
            <a:spLocks noGrp="1"/>
          </p:cNvSpPr>
          <p:nvPr>
            <p:ph sz="quarter" idx="20"/>
          </p:nvPr>
        </p:nvSpPr>
        <p:spPr/>
        <p:txBody>
          <a:bodyPr/>
          <a:lstStyle/>
          <a:p>
            <a:r>
              <a:rPr lang="en-US" dirty="0">
                <a:solidFill>
                  <a:srgbClr val="00B050"/>
                </a:solidFill>
              </a:rPr>
              <a:t>Other Components:</a:t>
            </a:r>
          </a:p>
          <a:p>
            <a:pPr marL="457200" lvl="2" indent="-457200">
              <a:buClr>
                <a:srgbClr val="00B050"/>
              </a:buClr>
              <a:buFont typeface="+mj-lt"/>
              <a:buAutoNum type="arabicPeriod"/>
            </a:pPr>
            <a:r>
              <a:rPr lang="en-US" dirty="0"/>
              <a:t>Flame Sense Jump Spade</a:t>
            </a:r>
          </a:p>
          <a:p>
            <a:pPr marL="457200" lvl="2" indent="-457200">
              <a:buClr>
                <a:srgbClr val="00B050"/>
              </a:buClr>
              <a:buFont typeface="+mj-lt"/>
              <a:buAutoNum type="arabicPeriod"/>
            </a:pPr>
            <a:r>
              <a:rPr lang="en-US" dirty="0"/>
              <a:t>Flame Sense Spade</a:t>
            </a:r>
          </a:p>
          <a:p>
            <a:pPr marL="457200" lvl="2" indent="-457200">
              <a:buClr>
                <a:srgbClr val="00B050"/>
              </a:buClr>
              <a:buFont typeface="+mj-lt"/>
              <a:buAutoNum type="arabicPeriod"/>
            </a:pPr>
            <a:r>
              <a:rPr lang="en-US" dirty="0"/>
              <a:t>Honeywell (S8600) </a:t>
            </a:r>
            <a:br>
              <a:rPr lang="en-US" dirty="0"/>
            </a:br>
            <a:r>
              <a:rPr lang="en-US" dirty="0"/>
              <a:t>or </a:t>
            </a:r>
            <a:r>
              <a:rPr lang="en-US" dirty="0" err="1"/>
              <a:t>Fenwal</a:t>
            </a:r>
            <a:r>
              <a:rPr lang="en-US" dirty="0"/>
              <a:t> (35-60) Mounting Options</a:t>
            </a:r>
          </a:p>
          <a:p>
            <a:pPr marL="457200" lvl="2" indent="-457200">
              <a:buClr>
                <a:srgbClr val="00B050"/>
              </a:buClr>
              <a:buFont typeface="+mj-lt"/>
              <a:buAutoNum type="arabicPeriod"/>
            </a:pPr>
            <a:r>
              <a:rPr lang="en-US" dirty="0"/>
              <a:t>Rajah or ¼" Spade Connectors</a:t>
            </a:r>
          </a:p>
          <a:p>
            <a:pPr marL="457200" lvl="2" indent="-457200">
              <a:buClr>
                <a:srgbClr val="00B050"/>
              </a:buClr>
              <a:buFont typeface="+mj-lt"/>
              <a:buAutoNum type="arabicPeriod"/>
            </a:pPr>
            <a:r>
              <a:rPr lang="en-US" dirty="0"/>
              <a:t>Flame Sense Test Pins </a:t>
            </a:r>
          </a:p>
          <a:p>
            <a:pPr marL="457200" lvl="2" indent="-457200">
              <a:buClr>
                <a:srgbClr val="00B050"/>
              </a:buClr>
              <a:buFont typeface="+mj-lt"/>
              <a:buAutoNum type="arabicPeriod"/>
            </a:pPr>
            <a:r>
              <a:rPr lang="en-US" dirty="0"/>
              <a:t>Near-field Communication Connect Area</a:t>
            </a:r>
          </a:p>
          <a:p>
            <a:pPr marL="457200" lvl="2" indent="-457200">
              <a:buClr>
                <a:srgbClr val="00B050"/>
              </a:buClr>
              <a:buFont typeface="+mj-lt"/>
              <a:buAutoNum type="arabicPeriod"/>
            </a:pPr>
            <a:r>
              <a:rPr lang="en-US" dirty="0"/>
              <a:t>3–Seven Segment Status/Fault LEDs</a:t>
            </a:r>
          </a:p>
          <a:p>
            <a:pPr marL="457200" lvl="2" indent="-457200">
              <a:buClr>
                <a:srgbClr val="00B050"/>
              </a:buClr>
              <a:buFont typeface="+mj-lt"/>
              <a:buAutoNum type="arabicPeriod"/>
            </a:pPr>
            <a:r>
              <a:rPr lang="en-US" dirty="0"/>
              <a:t>Options/Select Buttons</a:t>
            </a:r>
          </a:p>
          <a:p>
            <a:pPr lvl="2">
              <a:buClr>
                <a:srgbClr val="00B050"/>
              </a:buClr>
            </a:pPr>
            <a:endParaRPr lang="en-US" dirty="0"/>
          </a:p>
          <a:p>
            <a:endParaRPr lang="en-US" dirty="0"/>
          </a:p>
          <a:p>
            <a:endParaRPr lang="en-US" dirty="0"/>
          </a:p>
        </p:txBody>
      </p:sp>
      <p:sp>
        <p:nvSpPr>
          <p:cNvPr id="2" name="Slide Number Placeholder 1">
            <a:extLst>
              <a:ext uri="{FF2B5EF4-FFF2-40B4-BE49-F238E27FC236}">
                <a16:creationId xmlns:a16="http://schemas.microsoft.com/office/drawing/2014/main" id="{38CE4CD2-1342-A701-8C66-E1B575850BF6}"/>
              </a:ext>
            </a:extLst>
          </p:cNvPr>
          <p:cNvSpPr>
            <a:spLocks noGrp="1"/>
          </p:cNvSpPr>
          <p:nvPr>
            <p:ph type="sldNum" sz="quarter" idx="4"/>
          </p:nvPr>
        </p:nvSpPr>
        <p:spPr/>
        <p:txBody>
          <a:bodyPr/>
          <a:lstStyle/>
          <a:p>
            <a:fld id="{837543D7-8401-5C4E-B0A9-F48897C0C347}" type="slidenum">
              <a:rPr lang="en-US" smtClean="0"/>
              <a:pPr/>
              <a:t>21</a:t>
            </a:fld>
            <a:endParaRPr lang="en-US" dirty="0"/>
          </a:p>
        </p:txBody>
      </p:sp>
      <p:sp>
        <p:nvSpPr>
          <p:cNvPr id="14" name="Title 13">
            <a:extLst>
              <a:ext uri="{FF2B5EF4-FFF2-40B4-BE49-F238E27FC236}">
                <a16:creationId xmlns:a16="http://schemas.microsoft.com/office/drawing/2014/main" id="{870744C6-E4FB-3E65-C8A1-E11B01557DCF}"/>
              </a:ext>
            </a:extLst>
          </p:cNvPr>
          <p:cNvSpPr>
            <a:spLocks noGrp="1"/>
          </p:cNvSpPr>
          <p:nvPr>
            <p:ph type="title"/>
          </p:nvPr>
        </p:nvSpPr>
        <p:spPr/>
        <p:txBody>
          <a:bodyPr/>
          <a:lstStyle/>
          <a:p>
            <a:r>
              <a:rPr lang="en-US" dirty="0"/>
              <a:t>All-Spark Components</a:t>
            </a:r>
          </a:p>
        </p:txBody>
      </p:sp>
      <p:sp>
        <p:nvSpPr>
          <p:cNvPr id="15" name="Text Placeholder 14">
            <a:extLst>
              <a:ext uri="{FF2B5EF4-FFF2-40B4-BE49-F238E27FC236}">
                <a16:creationId xmlns:a16="http://schemas.microsoft.com/office/drawing/2014/main" id="{AA625CE0-9598-A8C3-DD72-1D5483F2A708}"/>
              </a:ext>
            </a:extLst>
          </p:cNvPr>
          <p:cNvSpPr>
            <a:spLocks noGrp="1"/>
          </p:cNvSpPr>
          <p:nvPr>
            <p:ph type="body" sz="quarter" idx="11"/>
          </p:nvPr>
        </p:nvSpPr>
        <p:spPr/>
        <p:txBody>
          <a:bodyPr/>
          <a:lstStyle/>
          <a:p>
            <a:endParaRPr lang="en-US"/>
          </a:p>
        </p:txBody>
      </p:sp>
      <p:sp>
        <p:nvSpPr>
          <p:cNvPr id="16" name="Text Placeholder 15">
            <a:extLst>
              <a:ext uri="{FF2B5EF4-FFF2-40B4-BE49-F238E27FC236}">
                <a16:creationId xmlns:a16="http://schemas.microsoft.com/office/drawing/2014/main" id="{E8506BB8-9FC8-73F9-CF6C-F32B3DDE2431}"/>
              </a:ext>
            </a:extLst>
          </p:cNvPr>
          <p:cNvSpPr>
            <a:spLocks noGrp="1"/>
          </p:cNvSpPr>
          <p:nvPr>
            <p:ph type="body" sz="quarter" idx="17"/>
          </p:nvPr>
        </p:nvSpPr>
        <p:spPr/>
        <p:txBody>
          <a:bodyPr/>
          <a:lstStyle/>
          <a:p>
            <a:endParaRPr lang="en-US" dirty="0"/>
          </a:p>
        </p:txBody>
      </p:sp>
      <p:sp>
        <p:nvSpPr>
          <p:cNvPr id="20" name="Rectangle 19">
            <a:extLst>
              <a:ext uri="{FF2B5EF4-FFF2-40B4-BE49-F238E27FC236}">
                <a16:creationId xmlns:a16="http://schemas.microsoft.com/office/drawing/2014/main" id="{02FC1FF7-AFED-73DE-D5A7-6B6203AE28E6}"/>
              </a:ext>
            </a:extLst>
          </p:cNvPr>
          <p:cNvSpPr>
            <a:spLocks noChangeAspect="1"/>
          </p:cNvSpPr>
          <p:nvPr/>
        </p:nvSpPr>
        <p:spPr>
          <a:xfrm>
            <a:off x="13899869" y="6491993"/>
            <a:ext cx="352763" cy="392727"/>
          </a:xfrm>
          <a:prstGeom prst="rect">
            <a:avLst/>
          </a:prstGeom>
        </p:spPr>
        <p:txBody>
          <a:bodyPr wrap="square">
            <a:spAutoFit/>
          </a:bodyPr>
          <a:lstStyle/>
          <a:p>
            <a:r>
              <a:rPr lang="en-US" sz="1560" b="1" kern="0">
                <a:solidFill>
                  <a:schemeClr val="bg1"/>
                </a:solidFill>
              </a:rPr>
              <a:t>6</a:t>
            </a:r>
            <a:endParaRPr lang="en-US" sz="1560" b="1">
              <a:solidFill>
                <a:schemeClr val="bg1"/>
              </a:solidFill>
            </a:endParaRPr>
          </a:p>
        </p:txBody>
      </p:sp>
      <p:sp>
        <p:nvSpPr>
          <p:cNvPr id="8" name="Oval 7">
            <a:extLst>
              <a:ext uri="{FF2B5EF4-FFF2-40B4-BE49-F238E27FC236}">
                <a16:creationId xmlns:a16="http://schemas.microsoft.com/office/drawing/2014/main" id="{56DEA3EE-3383-E701-4549-9991B4006AF2}"/>
              </a:ext>
            </a:extLst>
          </p:cNvPr>
          <p:cNvSpPr>
            <a:spLocks noChangeAspect="1"/>
          </p:cNvSpPr>
          <p:nvPr/>
        </p:nvSpPr>
        <p:spPr bwMode="auto">
          <a:xfrm>
            <a:off x="7917144" y="2393866"/>
            <a:ext cx="320493" cy="320040"/>
          </a:xfrm>
          <a:prstGeom prst="ellipse">
            <a:avLst/>
          </a:prstGeom>
          <a:solidFill>
            <a:srgbClr val="00B050"/>
          </a:solidFill>
          <a:ln w="9525">
            <a:noFill/>
            <a:round/>
            <a:headEnd/>
            <a:tailEnd/>
          </a:ln>
          <a:effectLst/>
        </p:spPr>
        <p:txBody>
          <a:bodyPr wrap="none" lIns="0" tIns="0" rIns="0" bIns="0" rtlCol="0" anchor="ctr"/>
          <a:lstStyle/>
          <a:p>
            <a:pPr algn="ctr" eaLnBrk="0" fontAlgn="base" hangingPunct="0">
              <a:spcBef>
                <a:spcPct val="0"/>
              </a:spcBef>
              <a:spcAft>
                <a:spcPct val="0"/>
              </a:spcAft>
            </a:pPr>
            <a:r>
              <a:rPr lang="en-US" sz="1600" spc="-120" dirty="0">
                <a:solidFill>
                  <a:schemeClr val="bg1"/>
                </a:solidFill>
              </a:rPr>
              <a:t>3</a:t>
            </a:r>
          </a:p>
        </p:txBody>
      </p:sp>
      <p:sp>
        <p:nvSpPr>
          <p:cNvPr id="9" name="Oval 8">
            <a:extLst>
              <a:ext uri="{FF2B5EF4-FFF2-40B4-BE49-F238E27FC236}">
                <a16:creationId xmlns:a16="http://schemas.microsoft.com/office/drawing/2014/main" id="{4A3ADE17-99AC-4554-19A0-4A73F4646C4A}"/>
              </a:ext>
            </a:extLst>
          </p:cNvPr>
          <p:cNvSpPr>
            <a:spLocks noChangeAspect="1"/>
          </p:cNvSpPr>
          <p:nvPr/>
        </p:nvSpPr>
        <p:spPr bwMode="auto">
          <a:xfrm>
            <a:off x="12368789" y="2281256"/>
            <a:ext cx="320493" cy="320040"/>
          </a:xfrm>
          <a:prstGeom prst="ellipse">
            <a:avLst/>
          </a:prstGeom>
          <a:solidFill>
            <a:srgbClr val="00B050"/>
          </a:solidFill>
          <a:ln w="9525">
            <a:noFill/>
            <a:round/>
            <a:headEnd/>
            <a:tailEnd/>
          </a:ln>
          <a:effectLst/>
        </p:spPr>
        <p:txBody>
          <a:bodyPr wrap="none" lIns="0" tIns="0" rIns="0" bIns="0" rtlCol="0" anchor="ctr"/>
          <a:lstStyle/>
          <a:p>
            <a:pPr algn="ctr" eaLnBrk="0" fontAlgn="base" hangingPunct="0">
              <a:spcBef>
                <a:spcPct val="0"/>
              </a:spcBef>
              <a:spcAft>
                <a:spcPct val="0"/>
              </a:spcAft>
            </a:pPr>
            <a:r>
              <a:rPr lang="en-US" sz="1600" spc="-120">
                <a:solidFill>
                  <a:schemeClr val="bg1"/>
                </a:solidFill>
              </a:rPr>
              <a:t>3</a:t>
            </a:r>
          </a:p>
        </p:txBody>
      </p:sp>
      <p:sp>
        <p:nvSpPr>
          <p:cNvPr id="10" name="Oval 9">
            <a:extLst>
              <a:ext uri="{FF2B5EF4-FFF2-40B4-BE49-F238E27FC236}">
                <a16:creationId xmlns:a16="http://schemas.microsoft.com/office/drawing/2014/main" id="{FFD8CFE9-627E-E6A0-1736-EAD87E8F9B0A}"/>
              </a:ext>
            </a:extLst>
          </p:cNvPr>
          <p:cNvSpPr>
            <a:spLocks noChangeAspect="1"/>
          </p:cNvSpPr>
          <p:nvPr/>
        </p:nvSpPr>
        <p:spPr bwMode="auto">
          <a:xfrm>
            <a:off x="13533495" y="6189218"/>
            <a:ext cx="320493" cy="320040"/>
          </a:xfrm>
          <a:prstGeom prst="ellipse">
            <a:avLst/>
          </a:prstGeom>
          <a:solidFill>
            <a:srgbClr val="00B050"/>
          </a:solidFill>
          <a:ln w="9525">
            <a:noFill/>
            <a:round/>
            <a:headEnd/>
            <a:tailEnd/>
          </a:ln>
          <a:effectLst/>
        </p:spPr>
        <p:txBody>
          <a:bodyPr wrap="none" lIns="0" tIns="0" rIns="0" bIns="0" rtlCol="0" anchor="ctr"/>
          <a:lstStyle/>
          <a:p>
            <a:pPr algn="ctr" eaLnBrk="0" fontAlgn="base" hangingPunct="0">
              <a:spcBef>
                <a:spcPct val="0"/>
              </a:spcBef>
              <a:spcAft>
                <a:spcPct val="0"/>
              </a:spcAft>
            </a:pPr>
            <a:r>
              <a:rPr lang="en-US" sz="1600" spc="-120" dirty="0">
                <a:solidFill>
                  <a:schemeClr val="bg1"/>
                </a:solidFill>
              </a:rPr>
              <a:t>3</a:t>
            </a:r>
          </a:p>
        </p:txBody>
      </p:sp>
      <p:sp>
        <p:nvSpPr>
          <p:cNvPr id="11" name="Oval 10">
            <a:extLst>
              <a:ext uri="{FF2B5EF4-FFF2-40B4-BE49-F238E27FC236}">
                <a16:creationId xmlns:a16="http://schemas.microsoft.com/office/drawing/2014/main" id="{D7BCE63A-E141-186E-AB1D-646D9614DAE7}"/>
              </a:ext>
            </a:extLst>
          </p:cNvPr>
          <p:cNvSpPr>
            <a:spLocks noChangeAspect="1"/>
          </p:cNvSpPr>
          <p:nvPr/>
        </p:nvSpPr>
        <p:spPr bwMode="auto">
          <a:xfrm>
            <a:off x="8709792" y="6585558"/>
            <a:ext cx="320493" cy="320040"/>
          </a:xfrm>
          <a:prstGeom prst="ellipse">
            <a:avLst/>
          </a:prstGeom>
          <a:solidFill>
            <a:srgbClr val="00B050"/>
          </a:solidFill>
          <a:ln w="9525">
            <a:noFill/>
            <a:round/>
            <a:headEnd/>
            <a:tailEnd/>
          </a:ln>
          <a:effectLst/>
        </p:spPr>
        <p:txBody>
          <a:bodyPr wrap="none" lIns="0" tIns="0" rIns="0" bIns="0" rtlCol="0" anchor="ctr"/>
          <a:lstStyle/>
          <a:p>
            <a:pPr algn="ctr" eaLnBrk="0" fontAlgn="base" hangingPunct="0">
              <a:spcBef>
                <a:spcPct val="0"/>
              </a:spcBef>
              <a:spcAft>
                <a:spcPct val="0"/>
              </a:spcAft>
            </a:pPr>
            <a:r>
              <a:rPr lang="en-US" sz="1600" spc="-120">
                <a:solidFill>
                  <a:schemeClr val="bg1"/>
                </a:solidFill>
              </a:rPr>
              <a:t>3</a:t>
            </a:r>
          </a:p>
        </p:txBody>
      </p:sp>
      <p:sp>
        <p:nvSpPr>
          <p:cNvPr id="12" name="Oval 11">
            <a:extLst>
              <a:ext uri="{FF2B5EF4-FFF2-40B4-BE49-F238E27FC236}">
                <a16:creationId xmlns:a16="http://schemas.microsoft.com/office/drawing/2014/main" id="{5FE2A1E5-C3AD-6D68-E973-CCD88FEFE3DB}"/>
              </a:ext>
            </a:extLst>
          </p:cNvPr>
          <p:cNvSpPr>
            <a:spLocks noChangeAspect="1"/>
          </p:cNvSpPr>
          <p:nvPr/>
        </p:nvSpPr>
        <p:spPr bwMode="auto">
          <a:xfrm>
            <a:off x="12478049" y="6585558"/>
            <a:ext cx="320493" cy="320040"/>
          </a:xfrm>
          <a:prstGeom prst="ellipse">
            <a:avLst/>
          </a:prstGeom>
          <a:solidFill>
            <a:srgbClr val="00B050"/>
          </a:solidFill>
          <a:ln w="9525">
            <a:noFill/>
            <a:round/>
            <a:headEnd/>
            <a:tailEnd/>
          </a:ln>
          <a:effectLst/>
        </p:spPr>
        <p:txBody>
          <a:bodyPr wrap="none" lIns="0" tIns="0" rIns="0" bIns="0" rtlCol="0" anchor="ctr"/>
          <a:lstStyle/>
          <a:p>
            <a:pPr algn="ctr" eaLnBrk="0" fontAlgn="base" hangingPunct="0">
              <a:spcBef>
                <a:spcPct val="0"/>
              </a:spcBef>
              <a:spcAft>
                <a:spcPct val="0"/>
              </a:spcAft>
            </a:pPr>
            <a:r>
              <a:rPr lang="en-US" sz="1600" spc="-120" dirty="0">
                <a:solidFill>
                  <a:schemeClr val="bg1"/>
                </a:solidFill>
              </a:rPr>
              <a:t>1</a:t>
            </a:r>
          </a:p>
        </p:txBody>
      </p:sp>
      <p:sp>
        <p:nvSpPr>
          <p:cNvPr id="13" name="Oval 12">
            <a:extLst>
              <a:ext uri="{FF2B5EF4-FFF2-40B4-BE49-F238E27FC236}">
                <a16:creationId xmlns:a16="http://schemas.microsoft.com/office/drawing/2014/main" id="{CD71CCB1-F5CE-805E-BD44-35327F705065}"/>
              </a:ext>
            </a:extLst>
          </p:cNvPr>
          <p:cNvSpPr>
            <a:spLocks noChangeAspect="1"/>
          </p:cNvSpPr>
          <p:nvPr/>
        </p:nvSpPr>
        <p:spPr bwMode="auto">
          <a:xfrm>
            <a:off x="12868466" y="6585558"/>
            <a:ext cx="320493" cy="320040"/>
          </a:xfrm>
          <a:prstGeom prst="ellipse">
            <a:avLst/>
          </a:prstGeom>
          <a:solidFill>
            <a:srgbClr val="00B050"/>
          </a:solidFill>
          <a:ln w="9525">
            <a:noFill/>
            <a:round/>
            <a:headEnd/>
            <a:tailEnd/>
          </a:ln>
          <a:effectLst/>
        </p:spPr>
        <p:txBody>
          <a:bodyPr wrap="none" lIns="0" tIns="0" rIns="0" bIns="0" rtlCol="0" anchor="ctr"/>
          <a:lstStyle/>
          <a:p>
            <a:pPr algn="ctr" eaLnBrk="0" fontAlgn="base" hangingPunct="0">
              <a:spcBef>
                <a:spcPct val="0"/>
              </a:spcBef>
              <a:spcAft>
                <a:spcPct val="0"/>
              </a:spcAft>
            </a:pPr>
            <a:r>
              <a:rPr lang="en-US" sz="1600" spc="-120">
                <a:solidFill>
                  <a:schemeClr val="bg1"/>
                </a:solidFill>
              </a:rPr>
              <a:t>2</a:t>
            </a:r>
          </a:p>
        </p:txBody>
      </p:sp>
      <p:sp>
        <p:nvSpPr>
          <p:cNvPr id="18" name="Oval 17">
            <a:extLst>
              <a:ext uri="{FF2B5EF4-FFF2-40B4-BE49-F238E27FC236}">
                <a16:creationId xmlns:a16="http://schemas.microsoft.com/office/drawing/2014/main" id="{8FB3B290-4409-CDE3-8A63-13371B3EA1D8}"/>
              </a:ext>
            </a:extLst>
          </p:cNvPr>
          <p:cNvSpPr>
            <a:spLocks noChangeAspect="1"/>
          </p:cNvSpPr>
          <p:nvPr/>
        </p:nvSpPr>
        <p:spPr bwMode="auto">
          <a:xfrm>
            <a:off x="10325292" y="6585558"/>
            <a:ext cx="320493" cy="320040"/>
          </a:xfrm>
          <a:prstGeom prst="ellipse">
            <a:avLst/>
          </a:prstGeom>
          <a:solidFill>
            <a:srgbClr val="00B050"/>
          </a:solidFill>
          <a:ln w="9525">
            <a:noFill/>
            <a:round/>
            <a:headEnd/>
            <a:tailEnd/>
          </a:ln>
          <a:effectLst/>
        </p:spPr>
        <p:txBody>
          <a:bodyPr wrap="none" lIns="0" tIns="0" rIns="0" bIns="0" rtlCol="0" anchor="ctr"/>
          <a:lstStyle/>
          <a:p>
            <a:pPr algn="ctr" eaLnBrk="0" fontAlgn="base" hangingPunct="0">
              <a:spcBef>
                <a:spcPct val="0"/>
              </a:spcBef>
              <a:spcAft>
                <a:spcPct val="0"/>
              </a:spcAft>
            </a:pPr>
            <a:r>
              <a:rPr lang="en-US" sz="1600" spc="-120" dirty="0">
                <a:solidFill>
                  <a:schemeClr val="bg1"/>
                </a:solidFill>
              </a:rPr>
              <a:t>8</a:t>
            </a:r>
          </a:p>
        </p:txBody>
      </p:sp>
      <p:sp>
        <p:nvSpPr>
          <p:cNvPr id="19" name="Oval 18">
            <a:extLst>
              <a:ext uri="{FF2B5EF4-FFF2-40B4-BE49-F238E27FC236}">
                <a16:creationId xmlns:a16="http://schemas.microsoft.com/office/drawing/2014/main" id="{C21D0902-E55E-2778-8390-B974B8D1966F}"/>
              </a:ext>
            </a:extLst>
          </p:cNvPr>
          <p:cNvSpPr>
            <a:spLocks noChangeAspect="1"/>
          </p:cNvSpPr>
          <p:nvPr/>
        </p:nvSpPr>
        <p:spPr bwMode="auto">
          <a:xfrm>
            <a:off x="10740462" y="4279441"/>
            <a:ext cx="320493" cy="320040"/>
          </a:xfrm>
          <a:prstGeom prst="ellipse">
            <a:avLst/>
          </a:prstGeom>
          <a:solidFill>
            <a:srgbClr val="00B050"/>
          </a:solidFill>
          <a:ln w="9525">
            <a:noFill/>
            <a:round/>
            <a:headEnd/>
            <a:tailEnd/>
          </a:ln>
          <a:effectLst/>
        </p:spPr>
        <p:txBody>
          <a:bodyPr wrap="none" lIns="0" tIns="0" rIns="0" bIns="0" rtlCol="0" anchor="ctr"/>
          <a:lstStyle/>
          <a:p>
            <a:pPr algn="ctr" eaLnBrk="0" fontAlgn="base" hangingPunct="0">
              <a:spcBef>
                <a:spcPct val="0"/>
              </a:spcBef>
              <a:spcAft>
                <a:spcPct val="0"/>
              </a:spcAft>
            </a:pPr>
            <a:r>
              <a:rPr lang="en-US" sz="1600" spc="-120">
                <a:solidFill>
                  <a:schemeClr val="bg1"/>
                </a:solidFill>
              </a:rPr>
              <a:t>6</a:t>
            </a:r>
          </a:p>
        </p:txBody>
      </p:sp>
      <p:sp>
        <p:nvSpPr>
          <p:cNvPr id="32" name="Oval 31">
            <a:extLst>
              <a:ext uri="{FF2B5EF4-FFF2-40B4-BE49-F238E27FC236}">
                <a16:creationId xmlns:a16="http://schemas.microsoft.com/office/drawing/2014/main" id="{95AF9201-E423-DDB6-D2C9-8F92BAE0500D}"/>
              </a:ext>
            </a:extLst>
          </p:cNvPr>
          <p:cNvSpPr>
            <a:spLocks noChangeAspect="1"/>
          </p:cNvSpPr>
          <p:nvPr/>
        </p:nvSpPr>
        <p:spPr bwMode="auto">
          <a:xfrm>
            <a:off x="10944182" y="5397628"/>
            <a:ext cx="320493" cy="320040"/>
          </a:xfrm>
          <a:prstGeom prst="ellipse">
            <a:avLst/>
          </a:prstGeom>
          <a:solidFill>
            <a:srgbClr val="00B050"/>
          </a:solidFill>
          <a:ln w="9525">
            <a:noFill/>
            <a:round/>
            <a:headEnd/>
            <a:tailEnd/>
          </a:ln>
          <a:effectLst/>
        </p:spPr>
        <p:txBody>
          <a:bodyPr wrap="none" lIns="0" tIns="0" rIns="0" bIns="0" rtlCol="0" anchor="ctr"/>
          <a:lstStyle/>
          <a:p>
            <a:pPr algn="ctr" eaLnBrk="0" fontAlgn="base" hangingPunct="0">
              <a:spcBef>
                <a:spcPct val="0"/>
              </a:spcBef>
              <a:spcAft>
                <a:spcPct val="0"/>
              </a:spcAft>
            </a:pPr>
            <a:r>
              <a:rPr lang="en-US" sz="1600" spc="-120">
                <a:solidFill>
                  <a:schemeClr val="bg1"/>
                </a:solidFill>
              </a:rPr>
              <a:t>7</a:t>
            </a:r>
          </a:p>
        </p:txBody>
      </p:sp>
      <p:sp>
        <p:nvSpPr>
          <p:cNvPr id="33" name="Oval 32">
            <a:extLst>
              <a:ext uri="{FF2B5EF4-FFF2-40B4-BE49-F238E27FC236}">
                <a16:creationId xmlns:a16="http://schemas.microsoft.com/office/drawing/2014/main" id="{C17C6BE0-4806-52F9-2C68-0CD548560222}"/>
              </a:ext>
            </a:extLst>
          </p:cNvPr>
          <p:cNvSpPr>
            <a:spLocks noChangeAspect="1"/>
          </p:cNvSpPr>
          <p:nvPr/>
        </p:nvSpPr>
        <p:spPr bwMode="auto">
          <a:xfrm>
            <a:off x="12157556" y="5397628"/>
            <a:ext cx="320493" cy="320040"/>
          </a:xfrm>
          <a:prstGeom prst="ellipse">
            <a:avLst/>
          </a:prstGeom>
          <a:solidFill>
            <a:srgbClr val="00B050"/>
          </a:solidFill>
          <a:ln w="9525">
            <a:noFill/>
            <a:round/>
            <a:headEnd/>
            <a:tailEnd/>
          </a:ln>
          <a:effectLst/>
        </p:spPr>
        <p:txBody>
          <a:bodyPr wrap="none" lIns="0" tIns="0" rIns="0" bIns="0" rtlCol="0" anchor="ctr"/>
          <a:lstStyle/>
          <a:p>
            <a:pPr algn="ctr" eaLnBrk="0" fontAlgn="base" hangingPunct="0">
              <a:spcBef>
                <a:spcPct val="0"/>
              </a:spcBef>
              <a:spcAft>
                <a:spcPct val="0"/>
              </a:spcAft>
            </a:pPr>
            <a:r>
              <a:rPr lang="en-US" sz="1600" spc="-120" dirty="0">
                <a:solidFill>
                  <a:schemeClr val="bg1"/>
                </a:solidFill>
              </a:rPr>
              <a:t>5</a:t>
            </a:r>
          </a:p>
        </p:txBody>
      </p:sp>
      <p:sp>
        <p:nvSpPr>
          <p:cNvPr id="34" name="Oval 33">
            <a:extLst>
              <a:ext uri="{FF2B5EF4-FFF2-40B4-BE49-F238E27FC236}">
                <a16:creationId xmlns:a16="http://schemas.microsoft.com/office/drawing/2014/main" id="{715D562B-95D6-83B8-9E3E-AEC9B5462BC2}"/>
              </a:ext>
            </a:extLst>
          </p:cNvPr>
          <p:cNvSpPr>
            <a:spLocks noChangeAspect="1"/>
          </p:cNvSpPr>
          <p:nvPr/>
        </p:nvSpPr>
        <p:spPr bwMode="auto">
          <a:xfrm>
            <a:off x="13550447" y="5077588"/>
            <a:ext cx="320493" cy="320040"/>
          </a:xfrm>
          <a:prstGeom prst="ellipse">
            <a:avLst/>
          </a:prstGeom>
          <a:solidFill>
            <a:srgbClr val="00B050"/>
          </a:solidFill>
          <a:ln w="9525">
            <a:noFill/>
            <a:round/>
            <a:headEnd/>
            <a:tailEnd/>
          </a:ln>
          <a:effectLst/>
        </p:spPr>
        <p:txBody>
          <a:bodyPr wrap="none" lIns="0" tIns="0" rIns="0" bIns="0" rtlCol="0" anchor="ctr"/>
          <a:lstStyle/>
          <a:p>
            <a:pPr algn="ctr" eaLnBrk="0" fontAlgn="base" hangingPunct="0">
              <a:spcBef>
                <a:spcPct val="0"/>
              </a:spcBef>
              <a:spcAft>
                <a:spcPct val="0"/>
              </a:spcAft>
            </a:pPr>
            <a:r>
              <a:rPr lang="en-US" sz="1600" spc="-120" dirty="0">
                <a:solidFill>
                  <a:schemeClr val="bg1"/>
                </a:solidFill>
              </a:rPr>
              <a:t>4</a:t>
            </a:r>
          </a:p>
        </p:txBody>
      </p:sp>
    </p:spTree>
    <p:extLst>
      <p:ext uri="{BB962C8B-B14F-4D97-AF65-F5344CB8AC3E}">
        <p14:creationId xmlns:p14="http://schemas.microsoft.com/office/powerpoint/2010/main" val="27667697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BF1264E-EE6A-3F45-1ACB-AB3802FB5D76}"/>
              </a:ext>
            </a:extLst>
          </p:cNvPr>
          <p:cNvSpPr>
            <a:spLocks noGrp="1"/>
          </p:cNvSpPr>
          <p:nvPr>
            <p:ph type="title"/>
          </p:nvPr>
        </p:nvSpPr>
        <p:spPr/>
        <p:txBody>
          <a:bodyPr/>
          <a:lstStyle/>
          <a:p>
            <a:r>
              <a:rPr lang="en-US" dirty="0"/>
              <a:t>Spark Ignition in Residential Furnace Applications</a:t>
            </a:r>
          </a:p>
        </p:txBody>
      </p:sp>
      <p:sp>
        <p:nvSpPr>
          <p:cNvPr id="9" name="Content Placeholder 8">
            <a:extLst>
              <a:ext uri="{FF2B5EF4-FFF2-40B4-BE49-F238E27FC236}">
                <a16:creationId xmlns:a16="http://schemas.microsoft.com/office/drawing/2014/main" id="{4970FAEB-6551-535D-2699-19483D6079EB}"/>
              </a:ext>
            </a:extLst>
          </p:cNvPr>
          <p:cNvSpPr>
            <a:spLocks noGrp="1"/>
          </p:cNvSpPr>
          <p:nvPr>
            <p:ph sz="quarter" idx="10"/>
          </p:nvPr>
        </p:nvSpPr>
        <p:spPr>
          <a:xfrm>
            <a:off x="769649" y="5644166"/>
            <a:ext cx="13106400" cy="1420547"/>
          </a:xfrm>
        </p:spPr>
        <p:txBody>
          <a:bodyPr/>
          <a:lstStyle/>
          <a:p>
            <a:pPr lvl="2"/>
            <a:r>
              <a:rPr lang="en-US" dirty="0"/>
              <a:t>Spark Ignition is the primary option for natural gas and propane furnaces.</a:t>
            </a:r>
          </a:p>
          <a:p>
            <a:pPr lvl="2"/>
            <a:r>
              <a:rPr lang="en-US" dirty="0"/>
              <a:t>It requires a rapid release of high electrical voltage from an electrical coil.</a:t>
            </a:r>
          </a:p>
          <a:p>
            <a:pPr lvl="3"/>
            <a:r>
              <a:rPr lang="en-US" dirty="0"/>
              <a:t>Electric is transferred through an insulated wire to a metal rod placed close to a grounded object. </a:t>
            </a:r>
          </a:p>
          <a:p>
            <a:pPr lvl="3"/>
            <a:r>
              <a:rPr lang="en-US" dirty="0"/>
              <a:t>The electricity jumps the gap to create an electrical arc. </a:t>
            </a:r>
          </a:p>
          <a:p>
            <a:pPr lvl="3"/>
            <a:r>
              <a:rPr lang="en-US" dirty="0"/>
              <a:t>Gas is released over this arc and is ignited.  </a:t>
            </a:r>
          </a:p>
          <a:p>
            <a:pPr lvl="2"/>
            <a:endParaRPr lang="en-US" dirty="0"/>
          </a:p>
        </p:txBody>
      </p:sp>
      <p:sp>
        <p:nvSpPr>
          <p:cNvPr id="10" name="Text Placeholder 9">
            <a:extLst>
              <a:ext uri="{FF2B5EF4-FFF2-40B4-BE49-F238E27FC236}">
                <a16:creationId xmlns:a16="http://schemas.microsoft.com/office/drawing/2014/main" id="{A41B4FA1-5B11-DF60-BF14-77F5B6E08900}"/>
              </a:ext>
            </a:extLst>
          </p:cNvPr>
          <p:cNvSpPr>
            <a:spLocks noGrp="1"/>
          </p:cNvSpPr>
          <p:nvPr>
            <p:ph type="body"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23AFC0F-A87A-5484-3436-C4883C62A967}"/>
              </a:ext>
            </a:extLst>
          </p:cNvPr>
          <p:cNvSpPr>
            <a:spLocks noGrp="1"/>
          </p:cNvSpPr>
          <p:nvPr>
            <p:ph type="sldNum" sz="quarter" idx="4"/>
          </p:nvPr>
        </p:nvSpPr>
        <p:spPr/>
        <p:txBody>
          <a:bodyPr/>
          <a:lstStyle/>
          <a:p>
            <a:fld id="{837543D7-8401-5C4E-B0A9-F48897C0C347}" type="slidenum">
              <a:rPr lang="en-US" smtClean="0"/>
              <a:pPr/>
              <a:t>22</a:t>
            </a:fld>
            <a:endParaRPr lang="en-US" dirty="0"/>
          </a:p>
        </p:txBody>
      </p:sp>
      <p:grpSp>
        <p:nvGrpSpPr>
          <p:cNvPr id="30" name="Group 29">
            <a:extLst>
              <a:ext uri="{FF2B5EF4-FFF2-40B4-BE49-F238E27FC236}">
                <a16:creationId xmlns:a16="http://schemas.microsoft.com/office/drawing/2014/main" id="{B892227A-ADE8-D30A-621E-69908F849A3E}"/>
              </a:ext>
            </a:extLst>
          </p:cNvPr>
          <p:cNvGrpSpPr>
            <a:grpSpLocks noChangeAspect="1"/>
          </p:cNvGrpSpPr>
          <p:nvPr/>
        </p:nvGrpSpPr>
        <p:grpSpPr>
          <a:xfrm>
            <a:off x="610906" y="1692669"/>
            <a:ext cx="13542264" cy="3875981"/>
            <a:chOff x="596892" y="1668575"/>
            <a:chExt cx="14085238" cy="4031387"/>
          </a:xfrm>
        </p:grpSpPr>
        <p:sp>
          <p:nvSpPr>
            <p:cNvPr id="12" name="Rectangle 11">
              <a:extLst>
                <a:ext uri="{FF2B5EF4-FFF2-40B4-BE49-F238E27FC236}">
                  <a16:creationId xmlns:a16="http://schemas.microsoft.com/office/drawing/2014/main" id="{EB7D6D6C-FF09-1327-ABF5-10E49FD340B6}"/>
                </a:ext>
              </a:extLst>
            </p:cNvPr>
            <p:cNvSpPr/>
            <p:nvPr/>
          </p:nvSpPr>
          <p:spPr bwMode="auto">
            <a:xfrm>
              <a:off x="762000" y="1668575"/>
              <a:ext cx="2657780" cy="2768885"/>
            </a:xfrm>
            <a:prstGeom prst="rect">
              <a:avLst/>
            </a:prstGeom>
            <a:solidFill>
              <a:srgbClr val="92D050">
                <a:alpha val="10000"/>
              </a:srgbClr>
            </a:solidFill>
            <a:ln w="9525">
              <a:noFill/>
              <a:round/>
              <a:headEnd/>
              <a:tailEnd/>
            </a:ln>
            <a:effectLst/>
          </p:spPr>
          <p:txBody>
            <a:bodyPr wrap="square" lIns="137160" tIns="182880" rIns="137160" bIns="182880" rtlCol="0" anchor="b" anchorCtr="0"/>
            <a:lstStyle/>
            <a:p>
              <a:pPr eaLnBrk="0" fontAlgn="base" hangingPunct="0">
                <a:spcBef>
                  <a:spcPct val="0"/>
                </a:spcBef>
                <a:spcAft>
                  <a:spcPct val="0"/>
                </a:spcAft>
              </a:pPr>
              <a:r>
                <a:rPr lang="en-US" sz="1600" b="0" dirty="0">
                  <a:latin typeface="+mn-lt"/>
                  <a:cs typeface="Noto Sans" panose="020B0502040504020204" pitchFamily="34" charset="0"/>
                </a:rPr>
                <a:t>Dante </a:t>
              </a:r>
              <a:r>
                <a:rPr lang="en-US" sz="1600" b="0" dirty="0" err="1">
                  <a:latin typeface="+mn-lt"/>
                  <a:cs typeface="Noto Sans" panose="020B0502040504020204" pitchFamily="34" charset="0"/>
                </a:rPr>
                <a:t>Raso</a:t>
              </a:r>
              <a:r>
                <a:rPr lang="en-US" sz="1600" b="0" dirty="0">
                  <a:latin typeface="+mn-lt"/>
                  <a:cs typeface="Noto Sans" panose="020B0502040504020204" pitchFamily="34" charset="0"/>
                </a:rPr>
                <a:t> of Brooklyn, NY, invents the Standing Pilot light system</a:t>
              </a:r>
            </a:p>
          </p:txBody>
        </p:sp>
        <p:sp>
          <p:nvSpPr>
            <p:cNvPr id="14" name="Rectangle 13">
              <a:extLst>
                <a:ext uri="{FF2B5EF4-FFF2-40B4-BE49-F238E27FC236}">
                  <a16:creationId xmlns:a16="http://schemas.microsoft.com/office/drawing/2014/main" id="{38CBA3D0-F0F7-8BFA-C51E-3FE3CB6F623A}"/>
                </a:ext>
              </a:extLst>
            </p:cNvPr>
            <p:cNvSpPr/>
            <p:nvPr/>
          </p:nvSpPr>
          <p:spPr bwMode="auto">
            <a:xfrm>
              <a:off x="3598415" y="1668575"/>
              <a:ext cx="2594765" cy="2768885"/>
            </a:xfrm>
            <a:prstGeom prst="rect">
              <a:avLst/>
            </a:prstGeom>
            <a:solidFill>
              <a:srgbClr val="00B050">
                <a:alpha val="10000"/>
              </a:srgbClr>
            </a:solidFill>
            <a:ln w="9525">
              <a:noFill/>
              <a:round/>
              <a:headEnd/>
              <a:tailEnd/>
            </a:ln>
            <a:effectLst/>
          </p:spPr>
          <p:txBody>
            <a:bodyPr wrap="square" lIns="137160" tIns="182880" rIns="137160" bIns="182880" rtlCol="0" anchor="b" anchorCtr="0"/>
            <a:lstStyle/>
            <a:p>
              <a:pPr eaLnBrk="0" fontAlgn="base" hangingPunct="0">
                <a:spcBef>
                  <a:spcPct val="0"/>
                </a:spcBef>
                <a:spcAft>
                  <a:spcPct val="0"/>
                </a:spcAft>
              </a:pPr>
              <a:r>
                <a:rPr lang="en-US" sz="1600" b="0" dirty="0">
                  <a:latin typeface="+mn-lt"/>
                  <a:cs typeface="Noto Sans" panose="020B0502040504020204" pitchFamily="34" charset="0"/>
                </a:rPr>
                <a:t>An Intermittent Spark Ignition system is introduced to replace Standing Pilot systems</a:t>
              </a:r>
            </a:p>
          </p:txBody>
        </p:sp>
        <p:sp>
          <p:nvSpPr>
            <p:cNvPr id="15" name="Rectangle 14">
              <a:extLst>
                <a:ext uri="{FF2B5EF4-FFF2-40B4-BE49-F238E27FC236}">
                  <a16:creationId xmlns:a16="http://schemas.microsoft.com/office/drawing/2014/main" id="{3BA74456-156B-FEA2-3267-7EDAF615A6A3}"/>
                </a:ext>
              </a:extLst>
            </p:cNvPr>
            <p:cNvSpPr/>
            <p:nvPr/>
          </p:nvSpPr>
          <p:spPr bwMode="auto">
            <a:xfrm>
              <a:off x="6371815" y="1668575"/>
              <a:ext cx="2552281" cy="2768885"/>
            </a:xfrm>
            <a:prstGeom prst="rect">
              <a:avLst/>
            </a:prstGeom>
            <a:solidFill>
              <a:srgbClr val="00B0F0">
                <a:alpha val="10000"/>
              </a:srgbClr>
            </a:solidFill>
            <a:ln w="9525">
              <a:noFill/>
              <a:round/>
              <a:headEnd/>
              <a:tailEnd/>
            </a:ln>
            <a:effectLst/>
          </p:spPr>
          <p:txBody>
            <a:bodyPr wrap="square" lIns="137160" tIns="182880" rIns="45720" bIns="182880" rtlCol="0" anchor="b" anchorCtr="0"/>
            <a:lstStyle/>
            <a:p>
              <a:pPr eaLnBrk="0" fontAlgn="base" hangingPunct="0">
                <a:spcBef>
                  <a:spcPct val="0"/>
                </a:spcBef>
                <a:spcAft>
                  <a:spcPct val="0"/>
                </a:spcAft>
              </a:pPr>
              <a:r>
                <a:rPr lang="en-US" sz="1600" b="0" dirty="0">
                  <a:latin typeface="+mn-lt"/>
                  <a:cs typeface="Noto Sans" panose="020B0502040504020204" pitchFamily="34" charset="0"/>
                </a:rPr>
                <a:t>Emerson Electric Co. invents &amp; patents the concept of Direct Spark Ignition at burners, eliminating the need for a pilot</a:t>
              </a:r>
            </a:p>
          </p:txBody>
        </p:sp>
        <p:sp>
          <p:nvSpPr>
            <p:cNvPr id="16" name="Rectangle 15">
              <a:extLst>
                <a:ext uri="{FF2B5EF4-FFF2-40B4-BE49-F238E27FC236}">
                  <a16:creationId xmlns:a16="http://schemas.microsoft.com/office/drawing/2014/main" id="{882F5846-B985-D219-6458-18958F906660}"/>
                </a:ext>
              </a:extLst>
            </p:cNvPr>
            <p:cNvSpPr/>
            <p:nvPr/>
          </p:nvSpPr>
          <p:spPr bwMode="auto">
            <a:xfrm>
              <a:off x="9102731" y="1668575"/>
              <a:ext cx="2552281" cy="2768885"/>
            </a:xfrm>
            <a:prstGeom prst="rect">
              <a:avLst/>
            </a:prstGeom>
            <a:solidFill>
              <a:srgbClr val="C00000">
                <a:alpha val="10000"/>
              </a:srgbClr>
            </a:solidFill>
            <a:ln w="9525">
              <a:noFill/>
              <a:round/>
              <a:headEnd/>
              <a:tailEnd/>
            </a:ln>
            <a:effectLst/>
          </p:spPr>
          <p:txBody>
            <a:bodyPr wrap="square" lIns="137160" tIns="182880" rIns="137160" bIns="182880" rtlCol="0" anchor="b" anchorCtr="0"/>
            <a:lstStyle/>
            <a:p>
              <a:pPr eaLnBrk="0" fontAlgn="base" hangingPunct="0">
                <a:lnSpc>
                  <a:spcPts val="1700"/>
                </a:lnSpc>
                <a:spcBef>
                  <a:spcPts val="600"/>
                </a:spcBef>
                <a:spcAft>
                  <a:spcPts val="600"/>
                </a:spcAft>
              </a:pPr>
              <a:r>
                <a:rPr lang="en-US" sz="1600" dirty="0"/>
                <a:t>The National Appliance Energy Conservation Act set a minimum of 78% Annual Fuel Utilization Efficiency (AFUE)</a:t>
              </a:r>
            </a:p>
            <a:p>
              <a:pPr eaLnBrk="0" fontAlgn="base" hangingPunct="0">
                <a:lnSpc>
                  <a:spcPts val="1700"/>
                </a:lnSpc>
                <a:spcBef>
                  <a:spcPts val="600"/>
                </a:spcBef>
                <a:spcAft>
                  <a:spcPts val="600"/>
                </a:spcAft>
              </a:pPr>
              <a:r>
                <a:rPr lang="en-US" sz="1600" dirty="0"/>
                <a:t>Manufactures stop building furnaces with Standing Pilot light ignition systems</a:t>
              </a:r>
            </a:p>
          </p:txBody>
        </p:sp>
        <p:sp>
          <p:nvSpPr>
            <p:cNvPr id="17" name="Rectangle 16">
              <a:extLst>
                <a:ext uri="{FF2B5EF4-FFF2-40B4-BE49-F238E27FC236}">
                  <a16:creationId xmlns:a16="http://schemas.microsoft.com/office/drawing/2014/main" id="{6CD258E8-A519-88B6-0FAB-80553B8ACBA1}"/>
                </a:ext>
              </a:extLst>
            </p:cNvPr>
            <p:cNvSpPr/>
            <p:nvPr/>
          </p:nvSpPr>
          <p:spPr bwMode="auto">
            <a:xfrm>
              <a:off x="11833645" y="1668575"/>
              <a:ext cx="2552281" cy="2768885"/>
            </a:xfrm>
            <a:prstGeom prst="rect">
              <a:avLst/>
            </a:prstGeom>
            <a:solidFill>
              <a:schemeClr val="accent1">
                <a:alpha val="10000"/>
              </a:schemeClr>
            </a:solidFill>
            <a:ln w="9525">
              <a:noFill/>
              <a:round/>
              <a:headEnd/>
              <a:tailEnd/>
            </a:ln>
            <a:effectLst/>
          </p:spPr>
          <p:txBody>
            <a:bodyPr wrap="square" lIns="137160" tIns="182880" rIns="137160" bIns="182880" rtlCol="0" anchor="b" anchorCtr="0"/>
            <a:lstStyle/>
            <a:p>
              <a:pPr defTabSz="1097280" eaLnBrk="0" fontAlgn="base" hangingPunct="0">
                <a:spcBef>
                  <a:spcPct val="0"/>
                </a:spcBef>
                <a:spcAft>
                  <a:spcPct val="0"/>
                </a:spcAft>
                <a:defRPr/>
              </a:pPr>
              <a:r>
                <a:rPr lang="en-US" sz="1600" b="0" dirty="0">
                  <a:latin typeface="+mn-lt"/>
                  <a:cs typeface="Noto Sans" panose="020B0502040504020204" pitchFamily="34" charset="0"/>
                </a:rPr>
                <a:t>Most</a:t>
              </a:r>
              <a:r>
                <a:rPr lang="en-US" sz="1600" b="0" baseline="30000" dirty="0">
                  <a:latin typeface="+mn-lt"/>
                  <a:cs typeface="Noto Sans" panose="020B0502040504020204" pitchFamily="34" charset="0"/>
                </a:rPr>
                <a:t>*</a:t>
              </a:r>
              <a:r>
                <a:rPr lang="en-US" sz="1600" b="0" dirty="0">
                  <a:latin typeface="+mn-lt"/>
                  <a:cs typeface="Noto Sans" panose="020B0502040504020204" pitchFamily="34" charset="0"/>
                </a:rPr>
                <a:t> manufactures have switched from Spark ignition, Silicon Carbide &amp; 80v Nitride to 120v Nitride</a:t>
              </a:r>
            </a:p>
            <a:p>
              <a:pPr defTabSz="1097280" eaLnBrk="0" fontAlgn="base" hangingPunct="0">
                <a:lnSpc>
                  <a:spcPct val="85000"/>
                </a:lnSpc>
                <a:spcBef>
                  <a:spcPct val="0"/>
                </a:spcBef>
                <a:spcAft>
                  <a:spcPct val="0"/>
                </a:spcAft>
                <a:defRPr/>
              </a:pPr>
              <a:endParaRPr lang="en-US" sz="1600" b="0" dirty="0">
                <a:latin typeface="+mn-lt"/>
                <a:cs typeface="Noto Sans" panose="020B0502040504020204" pitchFamily="34" charset="0"/>
              </a:endParaRPr>
            </a:p>
            <a:p>
              <a:pPr marL="91440" indent="-91440" defTabSz="1097280" eaLnBrk="0" fontAlgn="base" hangingPunct="0">
                <a:lnSpc>
                  <a:spcPct val="85000"/>
                </a:lnSpc>
                <a:spcBef>
                  <a:spcPct val="0"/>
                </a:spcBef>
                <a:spcAft>
                  <a:spcPct val="0"/>
                </a:spcAft>
                <a:defRPr/>
              </a:pPr>
              <a:r>
                <a:rPr lang="en-US" sz="1400" b="0" dirty="0">
                  <a:latin typeface="+mn-lt"/>
                  <a:cs typeface="Noto Sans" panose="020B0502040504020204" pitchFamily="34" charset="0"/>
                </a:rPr>
                <a:t>*	Exception: Rheem still uses Direct Spark Ign.</a:t>
              </a:r>
            </a:p>
          </p:txBody>
        </p:sp>
        <p:graphicFrame>
          <p:nvGraphicFramePr>
            <p:cNvPr id="18" name="Diagram 17">
              <a:extLst>
                <a:ext uri="{FF2B5EF4-FFF2-40B4-BE49-F238E27FC236}">
                  <a16:creationId xmlns:a16="http://schemas.microsoft.com/office/drawing/2014/main" id="{04AF71B5-0356-0854-9155-7809E7A153BC}"/>
                </a:ext>
              </a:extLst>
            </p:cNvPr>
            <p:cNvGraphicFramePr/>
            <p:nvPr>
              <p:extLst>
                <p:ext uri="{D42A27DB-BD31-4B8C-83A1-F6EECF244321}">
                  <p14:modId xmlns:p14="http://schemas.microsoft.com/office/powerpoint/2010/main" val="3241504080"/>
                </p:ext>
              </p:extLst>
            </p:nvPr>
          </p:nvGraphicFramePr>
          <p:xfrm>
            <a:off x="596892" y="4437461"/>
            <a:ext cx="14085238" cy="6152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 name="Text Placeholder 18">
              <a:extLst>
                <a:ext uri="{FF2B5EF4-FFF2-40B4-BE49-F238E27FC236}">
                  <a16:creationId xmlns:a16="http://schemas.microsoft.com/office/drawing/2014/main" id="{25069FEE-159E-01C8-C2A1-E368D6F3E9FB}"/>
                </a:ext>
              </a:extLst>
            </p:cNvPr>
            <p:cNvSpPr txBox="1">
              <a:spLocks/>
            </p:cNvSpPr>
            <p:nvPr/>
          </p:nvSpPr>
          <p:spPr>
            <a:xfrm>
              <a:off x="3781935" y="1970703"/>
              <a:ext cx="2276838" cy="2431479"/>
            </a:xfrm>
            <a:prstGeom prst="rect">
              <a:avLst/>
            </a:prstGeom>
          </p:spPr>
          <p:txBody>
            <a:bodyPr vert="horz" lIns="91440" tIns="91440" rIns="91440" bIns="45720" rtlCol="0" anchor="ctr">
              <a:normAutofit/>
            </a:bodyPr>
            <a:lstStyle>
              <a:lvl1pPr marL="0" indent="0" algn="l" defTabSz="1463040" rtl="0" eaLnBrk="1" latinLnBrk="0" hangingPunct="1">
                <a:lnSpc>
                  <a:spcPct val="100000"/>
                </a:lnSpc>
                <a:spcBef>
                  <a:spcPts val="600"/>
                </a:spcBef>
                <a:spcAft>
                  <a:spcPts val="600"/>
                </a:spcAft>
                <a:buClr>
                  <a:schemeClr val="bg1">
                    <a:lumMod val="50000"/>
                  </a:schemeClr>
                </a:buClr>
                <a:buFont typeface="Arial" panose="020B0604020202020204" pitchFamily="34" charset="0"/>
                <a:buNone/>
                <a:tabLst>
                  <a:tab pos="225425" algn="l"/>
                </a:tabLst>
                <a:defRPr sz="2000" b="1"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vl2pPr marL="627063" indent="-287338" algn="l" defTabSz="1463040" rtl="0" eaLnBrk="1" latinLnBrk="0" hangingPunct="1">
                <a:lnSpc>
                  <a:spcPct val="100000"/>
                </a:lnSpc>
                <a:spcBef>
                  <a:spcPts val="600"/>
                </a:spcBef>
                <a:spcAft>
                  <a:spcPts val="600"/>
                </a:spcAft>
                <a:buClr>
                  <a:schemeClr val="bg1">
                    <a:lumMod val="50000"/>
                  </a:schemeClr>
                </a:buClr>
                <a:buFont typeface="Arial" panose="020B0604020202020204" pitchFamily="34" charset="0"/>
                <a:buChar char="–"/>
                <a:defRPr sz="180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2pPr>
              <a:lvl3pPr marL="914400" indent="-225425" algn="l" defTabSz="1463040" rtl="0" eaLnBrk="1" latinLnBrk="0" hangingPunct="1">
                <a:lnSpc>
                  <a:spcPct val="100000"/>
                </a:lnSpc>
                <a:spcBef>
                  <a:spcPts val="600"/>
                </a:spcBef>
                <a:spcAft>
                  <a:spcPts val="600"/>
                </a:spcAft>
                <a:buClr>
                  <a:schemeClr val="bg1">
                    <a:lumMod val="50000"/>
                  </a:schemeClr>
                </a:buClr>
                <a:buFont typeface="Arial" panose="020B0604020202020204" pitchFamily="34" charset="0"/>
                <a:buChar char="•"/>
                <a:defRPr sz="180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3pPr>
              <a:lvl4pPr marL="1254125" indent="-277813" algn="l" defTabSz="1463040" rtl="0" eaLnBrk="1" latinLnBrk="0" hangingPunct="1">
                <a:lnSpc>
                  <a:spcPct val="100000"/>
                </a:lnSpc>
                <a:spcBef>
                  <a:spcPts val="600"/>
                </a:spcBef>
                <a:spcAft>
                  <a:spcPts val="600"/>
                </a:spcAft>
                <a:buClr>
                  <a:schemeClr val="bg1">
                    <a:lumMod val="50000"/>
                  </a:schemeClr>
                </a:buClr>
                <a:buFont typeface="Arial" panose="020B0604020202020204" pitchFamily="34" charset="0"/>
                <a:buChar char="–"/>
                <a:defRPr sz="180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4pPr>
              <a:lvl5pPr marL="1541463" indent="-227013" algn="l" defTabSz="1463040" rtl="0" eaLnBrk="1" latinLnBrk="0" hangingPunct="1">
                <a:lnSpc>
                  <a:spcPct val="100000"/>
                </a:lnSpc>
                <a:spcBef>
                  <a:spcPts val="600"/>
                </a:spcBef>
                <a:spcAft>
                  <a:spcPts val="600"/>
                </a:spcAft>
                <a:buClr>
                  <a:schemeClr val="bg1">
                    <a:lumMod val="50000"/>
                  </a:schemeClr>
                </a:buClr>
                <a:buFont typeface="Arial" panose="020B0604020202020204" pitchFamily="34" charset="0"/>
                <a:buChar char="»"/>
                <a:defRPr sz="180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5pPr>
              <a:lvl6pPr marL="4023360" indent="-365760" algn="l" defTabSz="146304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6pPr>
              <a:lvl7pPr marL="4754880" indent="-365760" algn="l" defTabSz="146304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7pPr>
              <a:lvl8pPr marL="5486400" indent="-365760" algn="l" defTabSz="146304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8pPr>
              <a:lvl9pPr marL="6217920" indent="-365760" algn="l" defTabSz="146304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9pPr>
            </a:lstStyle>
            <a:p>
              <a:endParaRPr lang="en-US" b="0"/>
            </a:p>
          </p:txBody>
        </p:sp>
        <p:sp>
          <p:nvSpPr>
            <p:cNvPr id="24" name="Right Brace 23">
              <a:extLst>
                <a:ext uri="{FF2B5EF4-FFF2-40B4-BE49-F238E27FC236}">
                  <a16:creationId xmlns:a16="http://schemas.microsoft.com/office/drawing/2014/main" id="{2462996E-B29C-BC71-AD8C-EB30B7996BE6}"/>
                </a:ext>
              </a:extLst>
            </p:cNvPr>
            <p:cNvSpPr/>
            <p:nvPr/>
          </p:nvSpPr>
          <p:spPr bwMode="auto">
            <a:xfrm rot="5400000">
              <a:off x="8315612" y="653011"/>
              <a:ext cx="400850" cy="9502716"/>
            </a:xfrm>
            <a:prstGeom prst="rightBrace">
              <a:avLst>
                <a:gd name="adj1" fmla="val 15140"/>
                <a:gd name="adj2" fmla="val 51326"/>
              </a:avLst>
            </a:prstGeom>
            <a:noFill/>
            <a:ln w="28575" cap="flat" cmpd="sng" algn="ctr">
              <a:solidFill>
                <a:srgbClr val="004B8D"/>
              </a:solidFill>
              <a:prstDash val="solid"/>
              <a:round/>
              <a:headEnd type="none" w="med" len="med"/>
              <a:tailEnd type="none" w="med" len="med"/>
            </a:ln>
            <a:effectLst/>
          </p:spPr>
          <p:txBody>
            <a:bodyPr rtlCol="0" anchor="ctr"/>
            <a:lstStyle/>
            <a:p>
              <a:pPr algn="ctr" defTabSz="1097280" eaLnBrk="0" fontAlgn="base" hangingPunct="0">
                <a:lnSpc>
                  <a:spcPct val="85000"/>
                </a:lnSpc>
                <a:spcBef>
                  <a:spcPct val="0"/>
                </a:spcBef>
                <a:spcAft>
                  <a:spcPct val="0"/>
                </a:spcAft>
                <a:defRPr/>
              </a:pPr>
              <a:endParaRPr lang="en-US" sz="2880">
                <a:solidFill>
                  <a:srgbClr val="3F4040"/>
                </a:solidFill>
                <a:latin typeface="Noto Sans" panose="020B0502040504020204" pitchFamily="34" charset="0"/>
              </a:endParaRPr>
            </a:p>
          </p:txBody>
        </p:sp>
        <p:sp>
          <p:nvSpPr>
            <p:cNvPr id="25" name="Rectangle 24">
              <a:extLst>
                <a:ext uri="{FF2B5EF4-FFF2-40B4-BE49-F238E27FC236}">
                  <a16:creationId xmlns:a16="http://schemas.microsoft.com/office/drawing/2014/main" id="{7336DDCE-8E06-C65A-91C3-C798EAF348F1}"/>
                </a:ext>
              </a:extLst>
            </p:cNvPr>
            <p:cNvSpPr/>
            <p:nvPr/>
          </p:nvSpPr>
          <p:spPr bwMode="auto">
            <a:xfrm>
              <a:off x="5907291" y="5156891"/>
              <a:ext cx="6000134" cy="496018"/>
            </a:xfrm>
            <a:prstGeom prst="rect">
              <a:avLst/>
            </a:prstGeom>
            <a:noFill/>
            <a:ln w="9525">
              <a:noFill/>
              <a:round/>
              <a:headEnd/>
              <a:tailEnd/>
            </a:ln>
            <a:effectLst/>
          </p:spPr>
          <p:txBody>
            <a:bodyPr wrap="square" rtlCol="0" anchor="ctr"/>
            <a:lstStyle/>
            <a:p>
              <a:pPr algn="ctr" eaLnBrk="0" fontAlgn="base" hangingPunct="0">
                <a:spcBef>
                  <a:spcPct val="0"/>
                </a:spcBef>
                <a:spcAft>
                  <a:spcPct val="0"/>
                </a:spcAft>
              </a:pPr>
              <a:endParaRPr lang="en-US" b="1">
                <a:solidFill>
                  <a:srgbClr val="FFFFFF"/>
                </a:solidFill>
              </a:endParaRPr>
            </a:p>
          </p:txBody>
        </p:sp>
        <p:sp>
          <p:nvSpPr>
            <p:cNvPr id="26" name="TextBox 25">
              <a:extLst>
                <a:ext uri="{FF2B5EF4-FFF2-40B4-BE49-F238E27FC236}">
                  <a16:creationId xmlns:a16="http://schemas.microsoft.com/office/drawing/2014/main" id="{08EA1590-6A52-D800-308D-FECB8A308208}"/>
                </a:ext>
              </a:extLst>
            </p:cNvPr>
            <p:cNvSpPr txBox="1"/>
            <p:nvPr/>
          </p:nvSpPr>
          <p:spPr>
            <a:xfrm>
              <a:off x="5179494" y="5156891"/>
              <a:ext cx="6654151" cy="543071"/>
            </a:xfrm>
            <a:prstGeom prst="rect">
              <a:avLst/>
            </a:prstGeom>
            <a:solidFill>
              <a:schemeClr val="bg1"/>
            </a:solidFill>
          </p:spPr>
          <p:txBody>
            <a:bodyPr wrap="square" lIns="0" tIns="0" rIns="0" bIns="0" rtlCol="0" anchor="ctr" anchorCtr="0">
              <a:noAutofit/>
            </a:bodyPr>
            <a:lstStyle/>
            <a:p>
              <a:pPr algn="ctr"/>
              <a:r>
                <a:rPr lang="en-US" sz="2000" b="1" dirty="0">
                  <a:solidFill>
                    <a:schemeClr val="accent1"/>
                  </a:solidFill>
                  <a:latin typeface="Noto Sans" panose="020B0502040504020204" pitchFamily="34" charset="0"/>
                </a:rPr>
                <a:t>Era of Forced Air Furnace Spark Ignition Systems</a:t>
              </a:r>
            </a:p>
          </p:txBody>
        </p:sp>
        <p:pic>
          <p:nvPicPr>
            <p:cNvPr id="27" name="Picture 26">
              <a:extLst>
                <a:ext uri="{FF2B5EF4-FFF2-40B4-BE49-F238E27FC236}">
                  <a16:creationId xmlns:a16="http://schemas.microsoft.com/office/drawing/2014/main" id="{9134EB86-7712-3496-1C73-0A4F63D1FE13}"/>
                </a:ext>
              </a:extLst>
            </p:cNvPr>
            <p:cNvPicPr>
              <a:picLocks noChangeAspect="1"/>
            </p:cNvPicPr>
            <p:nvPr/>
          </p:nvPicPr>
          <p:blipFill>
            <a:blip r:embed="rId7" cstate="screen">
              <a:extLst>
                <a:ext uri="{BEBA8EAE-BF5A-486C-A8C5-ECC9F3942E4B}">
                  <a14:imgProps xmlns:a14="http://schemas.microsoft.com/office/drawing/2010/main">
                    <a14:imgLayer r:embed="rId8">
                      <a14:imgEffect>
                        <a14:backgroundRemoval t="8884" b="93182" l="6875" r="94844">
                          <a14:foregroundMark x1="7031" y1="30579" x2="7031" y2="30579"/>
                          <a14:foregroundMark x1="88750" y1="85124" x2="88750" y2="85124"/>
                          <a14:foregroundMark x1="89219" y1="84711" x2="88594" y2="74174"/>
                          <a14:foregroundMark x1="88438" y1="16322" x2="80625" y2="14256"/>
                          <a14:foregroundMark x1="80625" y1="14256" x2="72813" y2="15909"/>
                          <a14:foregroundMark x1="72813" y1="15909" x2="71875" y2="16322"/>
                          <a14:foregroundMark x1="88750" y1="27479" x2="93438" y2="40909"/>
                          <a14:foregroundMark x1="93438" y1="40909" x2="91563" y2="52273"/>
                          <a14:foregroundMark x1="91563" y1="52273" x2="76563" y2="77273"/>
                          <a14:foregroundMark x1="76563" y1="77273" x2="70781" y2="84091"/>
                          <a14:foregroundMark x1="55781" y1="80785" x2="56563" y2="79959"/>
                          <a14:foregroundMark x1="94844" y1="73760" x2="94844" y2="64050"/>
                          <a14:foregroundMark x1="81250" y1="92562" x2="73281" y2="93388"/>
                          <a14:foregroundMark x1="73281" y1="93388" x2="71875" y2="92975"/>
                          <a14:foregroundMark x1="32500" y1="10124" x2="44844" y2="8884"/>
                          <a14:foregroundMark x1="57344" y1="82438" x2="54375" y2="78099"/>
                        </a14:backgroundRemoval>
                      </a14:imgEffect>
                    </a14:imgLayer>
                  </a14:imgProps>
                </a:ext>
                <a:ext uri="{28A0092B-C50C-407E-A947-70E740481C1C}">
                  <a14:useLocalDpi xmlns:a14="http://schemas.microsoft.com/office/drawing/2010/main"/>
                </a:ext>
              </a:extLst>
            </a:blip>
            <a:stretch>
              <a:fillRect/>
            </a:stretch>
          </p:blipFill>
          <p:spPr>
            <a:xfrm>
              <a:off x="4196728" y="1922588"/>
              <a:ext cx="1398138" cy="1057340"/>
            </a:xfrm>
            <a:prstGeom prst="rect">
              <a:avLst/>
            </a:prstGeom>
          </p:spPr>
        </p:pic>
        <p:pic>
          <p:nvPicPr>
            <p:cNvPr id="28" name="Picture 27">
              <a:extLst>
                <a:ext uri="{FF2B5EF4-FFF2-40B4-BE49-F238E27FC236}">
                  <a16:creationId xmlns:a16="http://schemas.microsoft.com/office/drawing/2014/main" id="{4F8AAA92-BA35-CE76-A6C2-2EF507C2F2C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442801" y="1887673"/>
              <a:ext cx="1243747" cy="1367102"/>
            </a:xfrm>
            <a:prstGeom prst="rect">
              <a:avLst/>
            </a:prstGeom>
          </p:spPr>
        </p:pic>
        <p:pic>
          <p:nvPicPr>
            <p:cNvPr id="29" name="Picture 28">
              <a:extLst>
                <a:ext uri="{FF2B5EF4-FFF2-40B4-BE49-F238E27FC236}">
                  <a16:creationId xmlns:a16="http://schemas.microsoft.com/office/drawing/2014/main" id="{2F20C2E0-24FA-F41D-ED27-6BE7CAC40AA7}"/>
                </a:ext>
              </a:extLst>
            </p:cNvPr>
            <p:cNvPicPr>
              <a:picLocks noChangeAspect="1"/>
            </p:cNvPicPr>
            <p:nvPr/>
          </p:nvPicPr>
          <p:blipFill>
            <a:blip r:embed="rId10"/>
            <a:stretch>
              <a:fillRect/>
            </a:stretch>
          </p:blipFill>
          <p:spPr>
            <a:xfrm rot="5400000">
              <a:off x="7147562" y="1592652"/>
              <a:ext cx="844862" cy="1236381"/>
            </a:xfrm>
            <a:prstGeom prst="rect">
              <a:avLst/>
            </a:prstGeom>
          </p:spPr>
        </p:pic>
      </p:grpSp>
      <p:sp>
        <p:nvSpPr>
          <p:cNvPr id="33" name="Rectangle 32">
            <a:extLst>
              <a:ext uri="{FF2B5EF4-FFF2-40B4-BE49-F238E27FC236}">
                <a16:creationId xmlns:a16="http://schemas.microsoft.com/office/drawing/2014/main" id="{8B7D274F-257E-E3EF-CC18-703BBAC040DF}"/>
              </a:ext>
            </a:extLst>
          </p:cNvPr>
          <p:cNvSpPr/>
          <p:nvPr/>
        </p:nvSpPr>
        <p:spPr bwMode="auto">
          <a:xfrm>
            <a:off x="9649097" y="6858000"/>
            <a:ext cx="4226951" cy="685800"/>
          </a:xfrm>
          <a:prstGeom prst="rect">
            <a:avLst/>
          </a:prstGeom>
          <a:solidFill>
            <a:srgbClr val="CBD3FB">
              <a:alpha val="796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rtlCol="0" anchor="ctr"/>
          <a:lstStyle/>
          <a:p>
            <a:r>
              <a:rPr lang="en-US" sz="1600" dirty="0">
                <a:solidFill>
                  <a:schemeClr val="tx1"/>
                </a:solidFill>
              </a:rPr>
              <a:t>Many other applications using Spark Ignition are still being manufactured today</a:t>
            </a:r>
          </a:p>
        </p:txBody>
      </p:sp>
    </p:spTree>
    <p:extLst>
      <p:ext uri="{BB962C8B-B14F-4D97-AF65-F5344CB8AC3E}">
        <p14:creationId xmlns:p14="http://schemas.microsoft.com/office/powerpoint/2010/main" val="25139873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F4602D4-156C-D80B-9511-0920B2557211}"/>
              </a:ext>
            </a:extLst>
          </p:cNvPr>
          <p:cNvSpPr>
            <a:spLocks noGrp="1"/>
          </p:cNvSpPr>
          <p:nvPr>
            <p:ph sz="quarter" idx="20"/>
          </p:nvPr>
        </p:nvSpPr>
        <p:spPr>
          <a:xfrm>
            <a:off x="758953" y="2328864"/>
            <a:ext cx="5282618" cy="4572000"/>
          </a:xfrm>
        </p:spPr>
        <p:txBody>
          <a:bodyPr/>
          <a:lstStyle/>
          <a:p>
            <a:pPr lvl="1"/>
            <a:r>
              <a:rPr lang="en-US" dirty="0"/>
              <a:t>By providing a harness with ¼" spade connectors, all the wiring can be removed one at a time from the existing control and matched up with the harness labels prior to removing the existing control. </a:t>
            </a:r>
          </a:p>
          <a:p>
            <a:pPr lvl="1"/>
            <a:r>
              <a:rPr lang="en-US" dirty="0"/>
              <a:t>For some applications, six 3/16" spade connectors are provided. </a:t>
            </a:r>
          </a:p>
          <a:p>
            <a:pPr lvl="1"/>
            <a:endParaRPr lang="en-US" dirty="0"/>
          </a:p>
          <a:p>
            <a:pPr lvl="1"/>
            <a:endParaRPr lang="en-US" dirty="0"/>
          </a:p>
        </p:txBody>
      </p:sp>
      <p:sp>
        <p:nvSpPr>
          <p:cNvPr id="5" name="Slide Number Placeholder 4">
            <a:extLst>
              <a:ext uri="{FF2B5EF4-FFF2-40B4-BE49-F238E27FC236}">
                <a16:creationId xmlns:a16="http://schemas.microsoft.com/office/drawing/2014/main" id="{23D3A31E-EE68-AA09-5B1A-45BD1C9C91F7}"/>
              </a:ext>
            </a:extLst>
          </p:cNvPr>
          <p:cNvSpPr>
            <a:spLocks noGrp="1"/>
          </p:cNvSpPr>
          <p:nvPr>
            <p:ph type="sldNum" sz="quarter" idx="4"/>
          </p:nvPr>
        </p:nvSpPr>
        <p:spPr/>
        <p:txBody>
          <a:bodyPr/>
          <a:lstStyle/>
          <a:p>
            <a:fld id="{837543D7-8401-5C4E-B0A9-F48897C0C347}" type="slidenum">
              <a:rPr lang="en-US" smtClean="0"/>
              <a:pPr/>
              <a:t>23</a:t>
            </a:fld>
            <a:endParaRPr lang="en-US" dirty="0"/>
          </a:p>
        </p:txBody>
      </p:sp>
      <p:sp>
        <p:nvSpPr>
          <p:cNvPr id="7" name="Title 6">
            <a:extLst>
              <a:ext uri="{FF2B5EF4-FFF2-40B4-BE49-F238E27FC236}">
                <a16:creationId xmlns:a16="http://schemas.microsoft.com/office/drawing/2014/main" id="{42A4DC1E-A8A0-AE55-23E3-12C6414D3D52}"/>
              </a:ext>
            </a:extLst>
          </p:cNvPr>
          <p:cNvSpPr>
            <a:spLocks noGrp="1"/>
          </p:cNvSpPr>
          <p:nvPr>
            <p:ph type="title"/>
          </p:nvPr>
        </p:nvSpPr>
        <p:spPr/>
        <p:txBody>
          <a:bodyPr/>
          <a:lstStyle/>
          <a:p>
            <a:r>
              <a:rPr lang="en-US" dirty="0"/>
              <a:t> 24v 11-Pin Harness</a:t>
            </a:r>
          </a:p>
        </p:txBody>
      </p:sp>
      <p:sp>
        <p:nvSpPr>
          <p:cNvPr id="8" name="Text Placeholder 7">
            <a:extLst>
              <a:ext uri="{FF2B5EF4-FFF2-40B4-BE49-F238E27FC236}">
                <a16:creationId xmlns:a16="http://schemas.microsoft.com/office/drawing/2014/main" id="{B712BB49-6179-C3E4-F343-AC4E9867ACCB}"/>
              </a:ext>
            </a:extLst>
          </p:cNvPr>
          <p:cNvSpPr>
            <a:spLocks noGrp="1"/>
          </p:cNvSpPr>
          <p:nvPr>
            <p:ph type="body" sz="quarter" idx="11"/>
          </p:nvPr>
        </p:nvSpPr>
        <p:spPr/>
        <p:txBody>
          <a:bodyPr/>
          <a:lstStyle/>
          <a:p>
            <a:endParaRPr lang="en-US"/>
          </a:p>
        </p:txBody>
      </p:sp>
      <p:sp>
        <p:nvSpPr>
          <p:cNvPr id="9" name="Text Placeholder 8">
            <a:extLst>
              <a:ext uri="{FF2B5EF4-FFF2-40B4-BE49-F238E27FC236}">
                <a16:creationId xmlns:a16="http://schemas.microsoft.com/office/drawing/2014/main" id="{31E843A4-E1D1-BA91-DC88-6A1A03BA66E2}"/>
              </a:ext>
            </a:extLst>
          </p:cNvPr>
          <p:cNvSpPr>
            <a:spLocks noGrp="1"/>
          </p:cNvSpPr>
          <p:nvPr>
            <p:ph type="body" sz="quarter" idx="17"/>
          </p:nvPr>
        </p:nvSpPr>
        <p:spPr/>
        <p:txBody>
          <a:bodyPr/>
          <a:lstStyle/>
          <a:p>
            <a:endParaRPr lang="en-US"/>
          </a:p>
        </p:txBody>
      </p:sp>
      <p:pic>
        <p:nvPicPr>
          <p:cNvPr id="12" name="Picture 11">
            <a:extLst>
              <a:ext uri="{FF2B5EF4-FFF2-40B4-BE49-F238E27FC236}">
                <a16:creationId xmlns:a16="http://schemas.microsoft.com/office/drawing/2014/main" id="{D2078A04-90EE-D617-38FB-BE13AD2AA36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722092" y="1597026"/>
            <a:ext cx="6251851" cy="4772834"/>
          </a:xfrm>
          <a:prstGeom prst="rect">
            <a:avLst/>
          </a:prstGeom>
        </p:spPr>
      </p:pic>
      <p:sp>
        <p:nvSpPr>
          <p:cNvPr id="13" name="Text Placeholder 3">
            <a:extLst>
              <a:ext uri="{FF2B5EF4-FFF2-40B4-BE49-F238E27FC236}">
                <a16:creationId xmlns:a16="http://schemas.microsoft.com/office/drawing/2014/main" id="{DB07BCB9-D27F-6610-4296-ADB662C2F7EA}"/>
              </a:ext>
            </a:extLst>
          </p:cNvPr>
          <p:cNvSpPr txBox="1">
            <a:spLocks/>
          </p:cNvSpPr>
          <p:nvPr/>
        </p:nvSpPr>
        <p:spPr>
          <a:xfrm>
            <a:off x="7315200" y="6482840"/>
            <a:ext cx="2784276" cy="326293"/>
          </a:xfrm>
          <a:prstGeom prst="rect">
            <a:avLst/>
          </a:prstGeom>
        </p:spPr>
        <p:txBody>
          <a:bodyPr/>
          <a:lstStyle>
            <a:lvl1pPr marL="174625" indent="-174625" algn="l" rtl="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0" fontAlgn="base" hangingPunct="0">
              <a:lnSpc>
                <a:spcPct val="90000"/>
              </a:lnSpc>
              <a:spcBef>
                <a:spcPts val="300"/>
              </a:spcBef>
              <a:spcAft>
                <a:spcPts val="3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lgn="ctr" defTabSz="1097280">
              <a:spcBef>
                <a:spcPts val="360"/>
              </a:spcBef>
              <a:spcAft>
                <a:spcPts val="360"/>
              </a:spcAft>
              <a:buClr>
                <a:srgbClr val="FFFFFF">
                  <a:lumMod val="50000"/>
                </a:srgbClr>
              </a:buClr>
              <a:buNone/>
              <a:defRPr/>
            </a:pPr>
            <a:r>
              <a:rPr lang="en-US" sz="1400" kern="0" dirty="0"/>
              <a:t>11-pin Harness Assembly</a:t>
            </a:r>
          </a:p>
        </p:txBody>
      </p:sp>
      <p:pic>
        <p:nvPicPr>
          <p:cNvPr id="14" name="Picture 13">
            <a:extLst>
              <a:ext uri="{FF2B5EF4-FFF2-40B4-BE49-F238E27FC236}">
                <a16:creationId xmlns:a16="http://schemas.microsoft.com/office/drawing/2014/main" id="{780AB358-3E4D-6F86-6F9D-178755AE580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a:off x="11810460" y="4044221"/>
            <a:ext cx="2220305" cy="2430972"/>
          </a:xfrm>
          <a:prstGeom prst="rect">
            <a:avLst/>
          </a:prstGeom>
        </p:spPr>
      </p:pic>
      <p:sp>
        <p:nvSpPr>
          <p:cNvPr id="15" name="Text Placeholder 3">
            <a:extLst>
              <a:ext uri="{FF2B5EF4-FFF2-40B4-BE49-F238E27FC236}">
                <a16:creationId xmlns:a16="http://schemas.microsoft.com/office/drawing/2014/main" id="{356DA257-92D8-C180-8233-AA4DCCC9837D}"/>
              </a:ext>
            </a:extLst>
          </p:cNvPr>
          <p:cNvSpPr txBox="1">
            <a:spLocks/>
          </p:cNvSpPr>
          <p:nvPr/>
        </p:nvSpPr>
        <p:spPr>
          <a:xfrm>
            <a:off x="11895364" y="6482840"/>
            <a:ext cx="1967594" cy="375944"/>
          </a:xfrm>
          <a:prstGeom prst="rect">
            <a:avLst/>
          </a:prstGeom>
        </p:spPr>
        <p:txBody>
          <a:bodyPr/>
          <a:lstStyle>
            <a:lvl1pPr marL="174625" indent="-174625" algn="l" rtl="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0" fontAlgn="base" hangingPunct="0">
              <a:lnSpc>
                <a:spcPct val="90000"/>
              </a:lnSpc>
              <a:spcBef>
                <a:spcPts val="300"/>
              </a:spcBef>
              <a:spcAft>
                <a:spcPts val="3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lgn="ctr">
              <a:lnSpc>
                <a:spcPct val="100000"/>
              </a:lnSpc>
              <a:buNone/>
            </a:pPr>
            <a:r>
              <a:rPr lang="en-US" sz="1400" dirty="0"/>
              <a:t>6 - 3/16" Male QC </a:t>
            </a:r>
            <a:br>
              <a:rPr lang="en-US" sz="1400" dirty="0"/>
            </a:br>
            <a:r>
              <a:rPr lang="en-US" sz="1400" dirty="0"/>
              <a:t>Spade Terminals</a:t>
            </a:r>
            <a:endParaRPr lang="en-US" sz="1400" dirty="0">
              <a:cs typeface="Noto Sans" panose="020B0502040504020204" pitchFamily="34" charset="0"/>
            </a:endParaRPr>
          </a:p>
        </p:txBody>
      </p:sp>
    </p:spTree>
    <p:extLst>
      <p:ext uri="{BB962C8B-B14F-4D97-AF65-F5344CB8AC3E}">
        <p14:creationId xmlns:p14="http://schemas.microsoft.com/office/powerpoint/2010/main" val="21445193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1993134C-DF56-D2D2-850E-1663C96902A2}"/>
              </a:ext>
            </a:extLst>
          </p:cNvPr>
          <p:cNvSpPr>
            <a:spLocks noGrp="1"/>
          </p:cNvSpPr>
          <p:nvPr>
            <p:ph sz="quarter" idx="20"/>
          </p:nvPr>
        </p:nvSpPr>
        <p:spPr/>
        <p:txBody>
          <a:bodyPr/>
          <a:lstStyle/>
          <a:p>
            <a:pPr lvl="1"/>
            <a:r>
              <a:rPr lang="en-US" dirty="0"/>
              <a:t>The vent damper connector is now built in and allows for easy connection to systems that utilize this feature.</a:t>
            </a:r>
          </a:p>
          <a:p>
            <a:pPr lvl="1"/>
            <a:endParaRPr lang="en-US" dirty="0"/>
          </a:p>
        </p:txBody>
      </p:sp>
      <p:sp>
        <p:nvSpPr>
          <p:cNvPr id="13" name="Content Placeholder 12">
            <a:extLst>
              <a:ext uri="{FF2B5EF4-FFF2-40B4-BE49-F238E27FC236}">
                <a16:creationId xmlns:a16="http://schemas.microsoft.com/office/drawing/2014/main" id="{F6663E16-756C-1ABF-DD44-1DB0644CF1E3}"/>
              </a:ext>
            </a:extLst>
          </p:cNvPr>
          <p:cNvSpPr>
            <a:spLocks noGrp="1"/>
          </p:cNvSpPr>
          <p:nvPr>
            <p:ph sz="quarter" idx="21"/>
          </p:nvPr>
        </p:nvSpPr>
        <p:spPr/>
        <p:txBody>
          <a:bodyPr/>
          <a:lstStyle/>
          <a:p>
            <a:pPr lvl="1"/>
            <a:r>
              <a:rPr lang="en-US" dirty="0"/>
              <a:t>Both Rajah &amp; ¼" spade terminals are built-in.</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r>
              <a:rPr lang="en-US" dirty="0"/>
              <a:t>A ¼” spade to spike/nail adapter with </a:t>
            </a:r>
            <a:br>
              <a:rPr lang="en-US" dirty="0"/>
            </a:br>
            <a:r>
              <a:rPr lang="en-US" dirty="0"/>
              <a:t>a shrink sleeve is also included.</a:t>
            </a:r>
          </a:p>
          <a:p>
            <a:pPr lvl="1"/>
            <a:endParaRPr lang="en-US" dirty="0"/>
          </a:p>
          <a:p>
            <a:pPr lvl="1"/>
            <a:endParaRPr lang="en-US" dirty="0"/>
          </a:p>
          <a:p>
            <a:pPr lvl="1"/>
            <a:endParaRPr lang="en-US" dirty="0"/>
          </a:p>
          <a:p>
            <a:pPr lvl="1"/>
            <a:endParaRPr lang="en-US" dirty="0"/>
          </a:p>
        </p:txBody>
      </p:sp>
      <p:sp>
        <p:nvSpPr>
          <p:cNvPr id="11" name="Text Placeholder 10">
            <a:extLst>
              <a:ext uri="{FF2B5EF4-FFF2-40B4-BE49-F238E27FC236}">
                <a16:creationId xmlns:a16="http://schemas.microsoft.com/office/drawing/2014/main" id="{06FAB648-F24C-7988-C80A-1881ACE077DB}"/>
              </a:ext>
            </a:extLst>
          </p:cNvPr>
          <p:cNvSpPr>
            <a:spLocks noGrp="1"/>
          </p:cNvSpPr>
          <p:nvPr>
            <p:ph type="body" sz="quarter" idx="19"/>
          </p:nvPr>
        </p:nvSpPr>
        <p:spPr/>
        <p:txBody>
          <a:bodyPr/>
          <a:lstStyle/>
          <a:p>
            <a:r>
              <a:rPr lang="en-US" b="1" dirty="0"/>
              <a:t>Vent Damper with Jumper Plug</a:t>
            </a:r>
          </a:p>
        </p:txBody>
      </p:sp>
      <p:sp>
        <p:nvSpPr>
          <p:cNvPr id="14" name="Text Placeholder 13">
            <a:extLst>
              <a:ext uri="{FF2B5EF4-FFF2-40B4-BE49-F238E27FC236}">
                <a16:creationId xmlns:a16="http://schemas.microsoft.com/office/drawing/2014/main" id="{8D50F69A-1CC2-1113-8E8D-DBB133DC280D}"/>
              </a:ext>
            </a:extLst>
          </p:cNvPr>
          <p:cNvSpPr>
            <a:spLocks noGrp="1"/>
          </p:cNvSpPr>
          <p:nvPr>
            <p:ph type="body" sz="quarter" idx="22"/>
          </p:nvPr>
        </p:nvSpPr>
        <p:spPr/>
        <p:txBody>
          <a:bodyPr/>
          <a:lstStyle/>
          <a:p>
            <a:r>
              <a:rPr lang="en-US" b="1" dirty="0"/>
              <a:t>Spark Terminal Options</a:t>
            </a:r>
          </a:p>
        </p:txBody>
      </p:sp>
      <p:sp>
        <p:nvSpPr>
          <p:cNvPr id="4" name="Slide Number Placeholder 3">
            <a:extLst>
              <a:ext uri="{FF2B5EF4-FFF2-40B4-BE49-F238E27FC236}">
                <a16:creationId xmlns:a16="http://schemas.microsoft.com/office/drawing/2014/main" id="{DBE19E76-7F39-480C-13C7-40C36524870A}"/>
              </a:ext>
            </a:extLst>
          </p:cNvPr>
          <p:cNvSpPr>
            <a:spLocks noGrp="1"/>
          </p:cNvSpPr>
          <p:nvPr>
            <p:ph type="sldNum" sz="quarter" idx="4"/>
          </p:nvPr>
        </p:nvSpPr>
        <p:spPr/>
        <p:txBody>
          <a:bodyPr/>
          <a:lstStyle/>
          <a:p>
            <a:fld id="{837543D7-8401-5C4E-B0A9-F48897C0C347}" type="slidenum">
              <a:rPr lang="en-US" smtClean="0"/>
              <a:pPr/>
              <a:t>24</a:t>
            </a:fld>
            <a:endParaRPr lang="en-US" dirty="0"/>
          </a:p>
        </p:txBody>
      </p:sp>
      <p:sp>
        <p:nvSpPr>
          <p:cNvPr id="8" name="Title 7">
            <a:extLst>
              <a:ext uri="{FF2B5EF4-FFF2-40B4-BE49-F238E27FC236}">
                <a16:creationId xmlns:a16="http://schemas.microsoft.com/office/drawing/2014/main" id="{AB3F34BA-CC3B-3538-9241-81B2E3913715}"/>
              </a:ext>
            </a:extLst>
          </p:cNvPr>
          <p:cNvSpPr>
            <a:spLocks noGrp="1"/>
          </p:cNvSpPr>
          <p:nvPr>
            <p:ph type="title"/>
          </p:nvPr>
        </p:nvSpPr>
        <p:spPr/>
        <p:txBody>
          <a:bodyPr/>
          <a:lstStyle/>
          <a:p>
            <a:r>
              <a:rPr lang="en-US" dirty="0"/>
              <a:t>All-Spark Ignition Module Features</a:t>
            </a:r>
          </a:p>
        </p:txBody>
      </p:sp>
      <p:sp>
        <p:nvSpPr>
          <p:cNvPr id="9" name="Text Placeholder 8">
            <a:extLst>
              <a:ext uri="{FF2B5EF4-FFF2-40B4-BE49-F238E27FC236}">
                <a16:creationId xmlns:a16="http://schemas.microsoft.com/office/drawing/2014/main" id="{629B2AD2-20AB-7C95-8B3B-CD29262DBDAC}"/>
              </a:ext>
            </a:extLst>
          </p:cNvPr>
          <p:cNvSpPr>
            <a:spLocks noGrp="1"/>
          </p:cNvSpPr>
          <p:nvPr>
            <p:ph type="body" sz="quarter" idx="11"/>
          </p:nvPr>
        </p:nvSpPr>
        <p:spPr/>
        <p:txBody>
          <a:bodyPr/>
          <a:lstStyle/>
          <a:p>
            <a:endParaRPr lang="en-US"/>
          </a:p>
        </p:txBody>
      </p:sp>
      <p:grpSp>
        <p:nvGrpSpPr>
          <p:cNvPr id="18" name="Group 17">
            <a:extLst>
              <a:ext uri="{FF2B5EF4-FFF2-40B4-BE49-F238E27FC236}">
                <a16:creationId xmlns:a16="http://schemas.microsoft.com/office/drawing/2014/main" id="{82E19F8B-3D73-52E0-BA2A-203E07286983}"/>
              </a:ext>
            </a:extLst>
          </p:cNvPr>
          <p:cNvGrpSpPr/>
          <p:nvPr/>
        </p:nvGrpSpPr>
        <p:grpSpPr>
          <a:xfrm>
            <a:off x="1426570" y="3364843"/>
            <a:ext cx="5161781" cy="4178957"/>
            <a:chOff x="1426570" y="3692081"/>
            <a:chExt cx="5161781" cy="4178957"/>
          </a:xfrm>
        </p:grpSpPr>
        <p:pic>
          <p:nvPicPr>
            <p:cNvPr id="19" name="Picture 18" descr="A picture containing text, electronics&#10;&#10;Description automatically generated">
              <a:extLst>
                <a:ext uri="{FF2B5EF4-FFF2-40B4-BE49-F238E27FC236}">
                  <a16:creationId xmlns:a16="http://schemas.microsoft.com/office/drawing/2014/main" id="{CD39E4BA-AA73-DEED-1A51-D1D3F2BE32C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477266" y="3692081"/>
              <a:ext cx="2523744" cy="2523744"/>
            </a:xfrm>
            <a:prstGeom prst="ellipse">
              <a:avLst/>
            </a:prstGeom>
          </p:spPr>
        </p:pic>
        <p:pic>
          <p:nvPicPr>
            <p:cNvPr id="20" name="Picture 19">
              <a:extLst>
                <a:ext uri="{FF2B5EF4-FFF2-40B4-BE49-F238E27FC236}">
                  <a16:creationId xmlns:a16="http://schemas.microsoft.com/office/drawing/2014/main" id="{8AAB8F89-08CC-ABFE-F446-E95E2A7E4C82}"/>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3077" b="100000" l="578" r="97110">
                          <a14:foregroundMark x1="26879" y1="17949" x2="16763" y2="99487"/>
                          <a14:foregroundMark x1="72832" y1="84103" x2="81503" y2="99487"/>
                          <a14:foregroundMark x1="72832" y1="84103" x2="85260" y2="58974"/>
                          <a14:foregroundMark x1="84971" y1="58974" x2="77457" y2="99487"/>
                          <a14:foregroundMark x1="4913" y1="48718" x2="6358" y2="99487"/>
                          <a14:foregroundMark x1="96532" y1="46154" x2="96821" y2="99487"/>
                          <a14:foregroundMark x1="69942" y1="26154" x2="70520" y2="9231"/>
                          <a14:foregroundMark x1="25145" y1="7692" x2="32081" y2="7692"/>
                          <a14:foregroundMark x1="21676" y1="8205" x2="22254" y2="8205"/>
                          <a14:foregroundMark x1="17630" y1="8205" x2="17919" y2="8205"/>
                          <a14:foregroundMark x1="32081" y1="7692" x2="32659" y2="7692"/>
                          <a14:foregroundMark x1="48555" y1="8205" x2="50289" y2="18974"/>
                          <a14:foregroundMark x1="23699" y1="4103" x2="23121" y2="4103"/>
                          <a14:foregroundMark x1="35549" y1="7179" x2="26012" y2="5128"/>
                          <a14:foregroundMark x1="39306" y1="28718" x2="43353" y2="20000"/>
                          <a14:foregroundMark x1="20809" y1="68718" x2="6647" y2="62564"/>
                          <a14:foregroundMark x1="51445" y1="23590" x2="50578" y2="21538"/>
                          <a14:foregroundMark x1="19075" y1="67179" x2="11272" y2="59487"/>
                          <a14:foregroundMark x1="91618" y1="87179" x2="91908" y2="70256"/>
                          <a14:backgroundMark x1="19653" y1="3077" x2="23699" y2="2051"/>
                          <a14:backgroundMark x1="23699" y1="4103" x2="26590" y2="3590"/>
                        </a14:backgroundRemoval>
                      </a14:imgEffect>
                    </a14:imgLayer>
                  </a14:imgProps>
                </a:ext>
                <a:ext uri="{28A0092B-C50C-407E-A947-70E740481C1C}">
                  <a14:useLocalDpi xmlns:a14="http://schemas.microsoft.com/office/drawing/2010/main"/>
                </a:ext>
              </a:extLst>
            </a:blip>
            <a:srcRect/>
            <a:stretch/>
          </p:blipFill>
          <p:spPr>
            <a:xfrm>
              <a:off x="1426570" y="6068361"/>
              <a:ext cx="3192382" cy="1802677"/>
            </a:xfrm>
            <a:prstGeom prst="rect">
              <a:avLst/>
            </a:prstGeom>
          </p:spPr>
        </p:pic>
        <p:sp>
          <p:nvSpPr>
            <p:cNvPr id="21" name="Rectangle 20">
              <a:extLst>
                <a:ext uri="{FF2B5EF4-FFF2-40B4-BE49-F238E27FC236}">
                  <a16:creationId xmlns:a16="http://schemas.microsoft.com/office/drawing/2014/main" id="{4DC59119-6E08-600B-56E7-0BF7BF058E1F}"/>
                </a:ext>
              </a:extLst>
            </p:cNvPr>
            <p:cNvSpPr/>
            <p:nvPr/>
          </p:nvSpPr>
          <p:spPr bwMode="auto">
            <a:xfrm>
              <a:off x="4422713" y="5757843"/>
              <a:ext cx="2165638" cy="1330210"/>
            </a:xfrm>
            <a:prstGeom prst="rect">
              <a:avLst/>
            </a:prstGeom>
            <a:solidFill>
              <a:srgbClr val="CBD3FB">
                <a:alpha val="80000"/>
              </a:srgbClr>
            </a:solidFill>
            <a:ln>
              <a:noFill/>
            </a:ln>
          </p:spPr>
          <p:style>
            <a:lnRef idx="0">
              <a:scrgbClr r="0" g="0" b="0"/>
            </a:lnRef>
            <a:fillRef idx="0">
              <a:scrgbClr r="0" g="0" b="0"/>
            </a:fillRef>
            <a:effectRef idx="0">
              <a:scrgbClr r="0" g="0" b="0"/>
            </a:effectRef>
            <a:fontRef idx="minor">
              <a:schemeClr val="lt1"/>
            </a:fontRef>
          </p:style>
          <p:txBody>
            <a:bodyPr wrap="square" rtlCol="0" anchor="ctr"/>
            <a:lstStyle/>
            <a:p>
              <a:pPr algn="ctr" eaLnBrk="0" fontAlgn="base" hangingPunct="0">
                <a:spcBef>
                  <a:spcPct val="0"/>
                </a:spcBef>
                <a:spcAft>
                  <a:spcPct val="0"/>
                </a:spcAft>
              </a:pPr>
              <a:r>
                <a:rPr lang="en-US" sz="1600" dirty="0">
                  <a:solidFill>
                    <a:schemeClr val="tx1"/>
                  </a:solidFill>
                </a:rPr>
                <a:t>Once attached, </a:t>
              </a:r>
              <a:br>
                <a:rPr lang="en-US" sz="1600" dirty="0">
                  <a:solidFill>
                    <a:schemeClr val="tx1"/>
                  </a:solidFill>
                </a:rPr>
              </a:br>
              <a:r>
                <a:rPr lang="en-US" sz="1600" dirty="0">
                  <a:solidFill>
                    <a:schemeClr val="tx1"/>
                  </a:solidFill>
                </a:rPr>
                <a:t>an internal fuse allows operation </a:t>
              </a:r>
              <a:br>
                <a:rPr lang="en-US" sz="1600" dirty="0">
                  <a:solidFill>
                    <a:schemeClr val="tx1"/>
                  </a:solidFill>
                </a:rPr>
              </a:br>
              <a:r>
                <a:rPr lang="en-US" sz="1600" dirty="0">
                  <a:solidFill>
                    <a:schemeClr val="tx1"/>
                  </a:solidFill>
                </a:rPr>
                <a:t>to begin. </a:t>
              </a:r>
            </a:p>
          </p:txBody>
        </p:sp>
      </p:grpSp>
      <p:pic>
        <p:nvPicPr>
          <p:cNvPr id="23" name="Picture 22">
            <a:extLst>
              <a:ext uri="{FF2B5EF4-FFF2-40B4-BE49-F238E27FC236}">
                <a16:creationId xmlns:a16="http://schemas.microsoft.com/office/drawing/2014/main" id="{880D7832-6033-6D6D-5EDC-BBCA2238CF2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2847230" y="5384833"/>
            <a:ext cx="976144" cy="1650335"/>
          </a:xfrm>
          <a:prstGeom prst="rect">
            <a:avLst/>
          </a:prstGeom>
        </p:spPr>
      </p:pic>
      <p:pic>
        <p:nvPicPr>
          <p:cNvPr id="24" name="Picture 23">
            <a:extLst>
              <a:ext uri="{FF2B5EF4-FFF2-40B4-BE49-F238E27FC236}">
                <a16:creationId xmlns:a16="http://schemas.microsoft.com/office/drawing/2014/main" id="{6337D4D8-9964-171E-394A-C544A75A5DB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2292430" y="5959830"/>
            <a:ext cx="610280" cy="991308"/>
          </a:xfrm>
          <a:prstGeom prst="rect">
            <a:avLst/>
          </a:prstGeom>
        </p:spPr>
      </p:pic>
      <p:grpSp>
        <p:nvGrpSpPr>
          <p:cNvPr id="25" name="Group 24">
            <a:extLst>
              <a:ext uri="{FF2B5EF4-FFF2-40B4-BE49-F238E27FC236}">
                <a16:creationId xmlns:a16="http://schemas.microsoft.com/office/drawing/2014/main" id="{29A4E083-8EFE-F806-99CC-08AADA2C477E}"/>
              </a:ext>
            </a:extLst>
          </p:cNvPr>
          <p:cNvGrpSpPr/>
          <p:nvPr/>
        </p:nvGrpSpPr>
        <p:grpSpPr>
          <a:xfrm>
            <a:off x="7658100" y="2981030"/>
            <a:ext cx="4370672" cy="2523745"/>
            <a:chOff x="7526628" y="3688710"/>
            <a:chExt cx="4370672" cy="2523745"/>
          </a:xfrm>
        </p:grpSpPr>
        <p:sp>
          <p:nvSpPr>
            <p:cNvPr id="26" name="Oval 25">
              <a:extLst>
                <a:ext uri="{FF2B5EF4-FFF2-40B4-BE49-F238E27FC236}">
                  <a16:creationId xmlns:a16="http://schemas.microsoft.com/office/drawing/2014/main" id="{04BB1343-A3F8-F413-B3AF-F3AAB4FBDCDF}"/>
                </a:ext>
              </a:extLst>
            </p:cNvPr>
            <p:cNvSpPr/>
            <p:nvPr/>
          </p:nvSpPr>
          <p:spPr bwMode="auto">
            <a:xfrm>
              <a:off x="7526628" y="3688710"/>
              <a:ext cx="2523745" cy="2523745"/>
            </a:xfrm>
            <a:prstGeom prst="ellipse">
              <a:avLst/>
            </a:prstGeom>
            <a:solidFill>
              <a:schemeClr val="bg1">
                <a:lumMod val="85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sz="3480">
                <a:solidFill>
                  <a:schemeClr val="bg1"/>
                </a:solidFill>
              </a:endParaRPr>
            </a:p>
          </p:txBody>
        </p:sp>
        <p:pic>
          <p:nvPicPr>
            <p:cNvPr id="27" name="Picture 26">
              <a:extLst>
                <a:ext uri="{FF2B5EF4-FFF2-40B4-BE49-F238E27FC236}">
                  <a16:creationId xmlns:a16="http://schemas.microsoft.com/office/drawing/2014/main" id="{0BBD6CCC-D62D-3B96-87F5-B6D3E06D313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526628" y="3688710"/>
              <a:ext cx="2516599" cy="2523744"/>
            </a:xfrm>
            <a:prstGeom prst="ellipse">
              <a:avLst/>
            </a:prstGeom>
          </p:spPr>
        </p:pic>
        <p:sp>
          <p:nvSpPr>
            <p:cNvPr id="28" name="Rectangle 27">
              <a:extLst>
                <a:ext uri="{FF2B5EF4-FFF2-40B4-BE49-F238E27FC236}">
                  <a16:creationId xmlns:a16="http://schemas.microsoft.com/office/drawing/2014/main" id="{32FD1741-560D-7C16-8F68-000EE336957B}"/>
                </a:ext>
              </a:extLst>
            </p:cNvPr>
            <p:cNvSpPr/>
            <p:nvPr/>
          </p:nvSpPr>
          <p:spPr bwMode="auto">
            <a:xfrm>
              <a:off x="9731662" y="4257038"/>
              <a:ext cx="2165638" cy="1330210"/>
            </a:xfrm>
            <a:prstGeom prst="rect">
              <a:avLst/>
            </a:prstGeom>
            <a:solidFill>
              <a:srgbClr val="CBD3FB">
                <a:alpha val="80000"/>
              </a:srgbClr>
            </a:solidFill>
            <a:ln>
              <a:noFill/>
            </a:ln>
          </p:spPr>
          <p:style>
            <a:lnRef idx="0">
              <a:scrgbClr r="0" g="0" b="0"/>
            </a:lnRef>
            <a:fillRef idx="0">
              <a:scrgbClr r="0" g="0" b="0"/>
            </a:fillRef>
            <a:effectRef idx="0">
              <a:scrgbClr r="0" g="0" b="0"/>
            </a:effectRef>
            <a:fontRef idx="minor">
              <a:schemeClr val="lt1"/>
            </a:fontRef>
          </p:style>
          <p:txBody>
            <a:bodyPr wrap="square" rtlCol="0" anchor="ctr"/>
            <a:lstStyle/>
            <a:p>
              <a:pPr algn="ctr" eaLnBrk="0" fontAlgn="base" hangingPunct="0">
                <a:spcBef>
                  <a:spcPct val="0"/>
                </a:spcBef>
                <a:spcAft>
                  <a:spcPct val="0"/>
                </a:spcAft>
              </a:pPr>
              <a:r>
                <a:rPr lang="en-US" sz="1600" dirty="0">
                  <a:solidFill>
                    <a:schemeClr val="tx1"/>
                  </a:solidFill>
                </a:rPr>
                <a:t>Terminals come capped. Remove only the cap being used.</a:t>
              </a:r>
            </a:p>
          </p:txBody>
        </p:sp>
      </p:grpSp>
    </p:spTree>
    <p:extLst>
      <p:ext uri="{BB962C8B-B14F-4D97-AF65-F5344CB8AC3E}">
        <p14:creationId xmlns:p14="http://schemas.microsoft.com/office/powerpoint/2010/main" val="36945001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picture containing connector, cable&#10;&#10;Description automatically generated">
            <a:extLst>
              <a:ext uri="{FF2B5EF4-FFF2-40B4-BE49-F238E27FC236}">
                <a16:creationId xmlns:a16="http://schemas.microsoft.com/office/drawing/2014/main" id="{ACE3657C-07D3-9660-C10F-249161710E4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V="1">
            <a:off x="9969014" y="5093040"/>
            <a:ext cx="1971505" cy="1806343"/>
          </a:xfrm>
          <a:prstGeom prst="rect">
            <a:avLst/>
          </a:prstGeom>
        </p:spPr>
      </p:pic>
      <p:pic>
        <p:nvPicPr>
          <p:cNvPr id="24" name="Picture 23">
            <a:extLst>
              <a:ext uri="{FF2B5EF4-FFF2-40B4-BE49-F238E27FC236}">
                <a16:creationId xmlns:a16="http://schemas.microsoft.com/office/drawing/2014/main" id="{9B5D215C-141B-CBD0-4891-36649F44A5F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V="1">
            <a:off x="11824672" y="5019811"/>
            <a:ext cx="2065020" cy="1133008"/>
          </a:xfrm>
          <a:prstGeom prst="rect">
            <a:avLst/>
          </a:prstGeom>
        </p:spPr>
      </p:pic>
      <p:pic>
        <p:nvPicPr>
          <p:cNvPr id="25" name="Picture 24" descr="Shape, circle&#10;&#10;Description automatically generated">
            <a:extLst>
              <a:ext uri="{FF2B5EF4-FFF2-40B4-BE49-F238E27FC236}">
                <a16:creationId xmlns:a16="http://schemas.microsoft.com/office/drawing/2014/main" id="{A8022216-AC3E-2ABF-903B-B0EA1AC7CAF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2145036" y="6250699"/>
            <a:ext cx="1744656" cy="1325939"/>
          </a:xfrm>
          <a:prstGeom prst="rect">
            <a:avLst/>
          </a:prstGeom>
        </p:spPr>
      </p:pic>
      <p:pic>
        <p:nvPicPr>
          <p:cNvPr id="20" name="Picture 19" descr="A picture containing indoor, cable, connector&#10;&#10;Description automatically generated">
            <a:extLst>
              <a:ext uri="{FF2B5EF4-FFF2-40B4-BE49-F238E27FC236}">
                <a16:creationId xmlns:a16="http://schemas.microsoft.com/office/drawing/2014/main" id="{6507764F-679E-D479-8066-1DF8AA7E483F}"/>
              </a:ext>
            </a:extLst>
          </p:cNvPr>
          <p:cNvPicPr>
            <a:picLocks noChangeAspect="1"/>
          </p:cNvPicPr>
          <p:nvPr/>
        </p:nvPicPr>
        <p:blipFill>
          <a:blip r:embed="rId5" cstate="screen">
            <a:extLst>
              <a:ext uri="{BEBA8EAE-BF5A-486C-A8C5-ECC9F3942E4B}">
                <a14:imgProps xmlns:a14="http://schemas.microsoft.com/office/drawing/2010/main">
                  <a14:imgLayer r:embed="rId6">
                    <a14:imgEffect>
                      <a14:colorTemperature colorTemp="5300"/>
                    </a14:imgEffect>
                  </a14:imgLayer>
                </a14:imgProps>
              </a:ext>
              <a:ext uri="{28A0092B-C50C-407E-A947-70E740481C1C}">
                <a14:useLocalDpi xmlns:a14="http://schemas.microsoft.com/office/drawing/2010/main"/>
              </a:ext>
            </a:extLst>
          </a:blip>
          <a:stretch>
            <a:fillRect/>
          </a:stretch>
        </p:blipFill>
        <p:spPr>
          <a:xfrm rot="900000">
            <a:off x="4499304" y="4996373"/>
            <a:ext cx="1806341" cy="1399452"/>
          </a:xfrm>
          <a:prstGeom prst="rect">
            <a:avLst/>
          </a:prstGeom>
        </p:spPr>
      </p:pic>
      <p:sp>
        <p:nvSpPr>
          <p:cNvPr id="18" name="Rectangle 17">
            <a:extLst>
              <a:ext uri="{FF2B5EF4-FFF2-40B4-BE49-F238E27FC236}">
                <a16:creationId xmlns:a16="http://schemas.microsoft.com/office/drawing/2014/main" id="{7B7668B5-9F79-BF28-FB3E-EBC997AA8753}"/>
              </a:ext>
            </a:extLst>
          </p:cNvPr>
          <p:cNvSpPr/>
          <p:nvPr/>
        </p:nvSpPr>
        <p:spPr bwMode="auto">
          <a:xfrm>
            <a:off x="0" y="4800600"/>
            <a:ext cx="14630400" cy="3429000"/>
          </a:xfrm>
          <a:prstGeom prst="rect">
            <a:avLst/>
          </a:prstGeom>
          <a:solidFill>
            <a:srgbClr val="475866">
              <a:alpha val="10000"/>
            </a:srgbClr>
          </a:solidFill>
          <a:ln w="9525">
            <a:noFill/>
            <a:round/>
            <a:headEnd/>
            <a:tailEnd/>
          </a:ln>
          <a:effectLst/>
        </p:spPr>
        <p:txBody>
          <a:bodyPr wrap="square" rtlCol="0" anchor="ctr"/>
          <a:lstStyle/>
          <a:p>
            <a:pPr algn="ctr" defTabSz="411448" eaLnBrk="0" fontAlgn="base" hangingPunct="0">
              <a:spcBef>
                <a:spcPct val="0"/>
              </a:spcBef>
              <a:spcAft>
                <a:spcPct val="0"/>
              </a:spcAft>
            </a:pPr>
            <a:endParaRPr lang="en-US" sz="1600">
              <a:solidFill>
                <a:srgbClr val="F0F0F0"/>
              </a:solidFill>
              <a:latin typeface="Arial" panose="020B0604020202020204" pitchFamily="34" charset="0"/>
              <a:ea typeface="Noto Sans Light" panose="020B0402040504020204" pitchFamily="34" charset="0"/>
            </a:endParaRPr>
          </a:p>
        </p:txBody>
      </p:sp>
      <p:sp>
        <p:nvSpPr>
          <p:cNvPr id="2" name="Content Placeholder 1">
            <a:extLst>
              <a:ext uri="{FF2B5EF4-FFF2-40B4-BE49-F238E27FC236}">
                <a16:creationId xmlns:a16="http://schemas.microsoft.com/office/drawing/2014/main" id="{E2241767-A9BD-EE39-7760-1B0B419D953D}"/>
              </a:ext>
            </a:extLst>
          </p:cNvPr>
          <p:cNvSpPr>
            <a:spLocks noGrp="1"/>
          </p:cNvSpPr>
          <p:nvPr>
            <p:ph sz="quarter" idx="20"/>
          </p:nvPr>
        </p:nvSpPr>
        <p:spPr>
          <a:xfrm>
            <a:off x="758951" y="2328864"/>
            <a:ext cx="8271063" cy="1140957"/>
          </a:xfrm>
        </p:spPr>
        <p:txBody>
          <a:bodyPr/>
          <a:lstStyle/>
          <a:p>
            <a:pPr lvl="1"/>
            <a:r>
              <a:rPr lang="en-US" dirty="0"/>
              <a:t>Flame sense can be configured to sense the flame through the “Local” spark rod or “Remote” through a separate flame sensor.</a:t>
            </a:r>
          </a:p>
          <a:p>
            <a:pPr lvl="1"/>
            <a:endParaRPr lang="en-US" dirty="0"/>
          </a:p>
        </p:txBody>
      </p:sp>
      <p:sp>
        <p:nvSpPr>
          <p:cNvPr id="4" name="Text Placeholder 3">
            <a:extLst>
              <a:ext uri="{FF2B5EF4-FFF2-40B4-BE49-F238E27FC236}">
                <a16:creationId xmlns:a16="http://schemas.microsoft.com/office/drawing/2014/main" id="{D7D3BD24-D66B-5FAD-C61B-FD097CA9B355}"/>
              </a:ext>
            </a:extLst>
          </p:cNvPr>
          <p:cNvSpPr>
            <a:spLocks noGrp="1"/>
          </p:cNvSpPr>
          <p:nvPr>
            <p:ph type="body" sz="quarter" idx="19"/>
          </p:nvPr>
        </p:nvSpPr>
        <p:spPr/>
        <p:txBody>
          <a:bodyPr/>
          <a:lstStyle/>
          <a:p>
            <a:r>
              <a:rPr lang="en-US" b="1" dirty="0"/>
              <a:t>Local vs Remote Sense</a:t>
            </a:r>
          </a:p>
        </p:txBody>
      </p:sp>
      <p:sp>
        <p:nvSpPr>
          <p:cNvPr id="6" name="Slide Number Placeholder 5">
            <a:extLst>
              <a:ext uri="{FF2B5EF4-FFF2-40B4-BE49-F238E27FC236}">
                <a16:creationId xmlns:a16="http://schemas.microsoft.com/office/drawing/2014/main" id="{F4D1E615-7799-5232-C0AC-9B2C2DFEFD2A}"/>
              </a:ext>
            </a:extLst>
          </p:cNvPr>
          <p:cNvSpPr>
            <a:spLocks noGrp="1"/>
          </p:cNvSpPr>
          <p:nvPr>
            <p:ph type="sldNum" sz="quarter" idx="4"/>
          </p:nvPr>
        </p:nvSpPr>
        <p:spPr/>
        <p:txBody>
          <a:bodyPr/>
          <a:lstStyle/>
          <a:p>
            <a:fld id="{837543D7-8401-5C4E-B0A9-F48897C0C347}" type="slidenum">
              <a:rPr lang="en-US" smtClean="0"/>
              <a:pPr/>
              <a:t>25</a:t>
            </a:fld>
            <a:endParaRPr lang="en-US" dirty="0"/>
          </a:p>
        </p:txBody>
      </p:sp>
      <p:sp>
        <p:nvSpPr>
          <p:cNvPr id="7" name="Title 6">
            <a:extLst>
              <a:ext uri="{FF2B5EF4-FFF2-40B4-BE49-F238E27FC236}">
                <a16:creationId xmlns:a16="http://schemas.microsoft.com/office/drawing/2014/main" id="{C550D0FD-706A-D3B3-65C3-3EDA149E5475}"/>
              </a:ext>
            </a:extLst>
          </p:cNvPr>
          <p:cNvSpPr>
            <a:spLocks noGrp="1"/>
          </p:cNvSpPr>
          <p:nvPr>
            <p:ph type="title"/>
          </p:nvPr>
        </p:nvSpPr>
        <p:spPr/>
        <p:txBody>
          <a:bodyPr/>
          <a:lstStyle/>
          <a:p>
            <a:r>
              <a:rPr lang="en-US" dirty="0"/>
              <a:t>Flame Sense Jumper Feature</a:t>
            </a:r>
          </a:p>
        </p:txBody>
      </p:sp>
      <p:sp>
        <p:nvSpPr>
          <p:cNvPr id="8" name="Text Placeholder 7">
            <a:extLst>
              <a:ext uri="{FF2B5EF4-FFF2-40B4-BE49-F238E27FC236}">
                <a16:creationId xmlns:a16="http://schemas.microsoft.com/office/drawing/2014/main" id="{6DBE6534-1140-F7D7-DAE8-D54AB19D303D}"/>
              </a:ext>
            </a:extLst>
          </p:cNvPr>
          <p:cNvSpPr>
            <a:spLocks noGrp="1"/>
          </p:cNvSpPr>
          <p:nvPr>
            <p:ph type="body" sz="quarter" idx="11"/>
          </p:nvPr>
        </p:nvSpPr>
        <p:spPr/>
        <p:txBody>
          <a:bodyPr/>
          <a:lstStyle/>
          <a:p>
            <a:endParaRPr lang="en-US"/>
          </a:p>
        </p:txBody>
      </p:sp>
      <p:grpSp>
        <p:nvGrpSpPr>
          <p:cNvPr id="11" name="Group 10">
            <a:extLst>
              <a:ext uri="{FF2B5EF4-FFF2-40B4-BE49-F238E27FC236}">
                <a16:creationId xmlns:a16="http://schemas.microsoft.com/office/drawing/2014/main" id="{BC76559E-CA90-ACB7-7B82-32981F5AB198}"/>
              </a:ext>
            </a:extLst>
          </p:cNvPr>
          <p:cNvGrpSpPr>
            <a:grpSpLocks noChangeAspect="1"/>
          </p:cNvGrpSpPr>
          <p:nvPr/>
        </p:nvGrpSpPr>
        <p:grpSpPr>
          <a:xfrm>
            <a:off x="9299448" y="1339269"/>
            <a:ext cx="5029200" cy="3267454"/>
            <a:chOff x="8131171" y="62810"/>
            <a:chExt cx="4981291" cy="3236327"/>
          </a:xfrm>
        </p:grpSpPr>
        <p:pic>
          <p:nvPicPr>
            <p:cNvPr id="12" name="Picture 11" descr="A screenshot of a video game&#10;&#10;Description automatically generated with medium confidence">
              <a:extLst>
                <a:ext uri="{FF2B5EF4-FFF2-40B4-BE49-F238E27FC236}">
                  <a16:creationId xmlns:a16="http://schemas.microsoft.com/office/drawing/2014/main" id="{CBD1FD08-D28E-152B-6FB1-C6DC739B7370}"/>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9255099" y="62810"/>
              <a:ext cx="3857363" cy="3088050"/>
            </a:xfrm>
            <a:prstGeom prst="rect">
              <a:avLst/>
            </a:prstGeom>
          </p:spPr>
        </p:pic>
        <p:sp>
          <p:nvSpPr>
            <p:cNvPr id="13" name="Oval 12">
              <a:extLst>
                <a:ext uri="{FF2B5EF4-FFF2-40B4-BE49-F238E27FC236}">
                  <a16:creationId xmlns:a16="http://schemas.microsoft.com/office/drawing/2014/main" id="{7690F006-2754-44A4-EA0B-A06817C67584}"/>
                </a:ext>
              </a:extLst>
            </p:cNvPr>
            <p:cNvSpPr/>
            <p:nvPr/>
          </p:nvSpPr>
          <p:spPr bwMode="auto">
            <a:xfrm>
              <a:off x="8131171" y="1166883"/>
              <a:ext cx="2171954" cy="2132254"/>
            </a:xfrm>
            <a:prstGeom prst="ellipse">
              <a:avLst/>
            </a:prstGeom>
            <a:solidFill>
              <a:schemeClr val="bg1">
                <a:lumMod val="85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sz="3480">
                <a:solidFill>
                  <a:schemeClr val="bg1"/>
                </a:solidFill>
              </a:endParaRPr>
            </a:p>
          </p:txBody>
        </p:sp>
        <p:pic>
          <p:nvPicPr>
            <p:cNvPr id="14" name="Picture 13">
              <a:extLst>
                <a:ext uri="{FF2B5EF4-FFF2-40B4-BE49-F238E27FC236}">
                  <a16:creationId xmlns:a16="http://schemas.microsoft.com/office/drawing/2014/main" id="{62DCFE64-53EB-BF83-346F-6493E42277B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172312" y="1166884"/>
              <a:ext cx="2110015" cy="2111512"/>
            </a:xfrm>
            <a:prstGeom prst="ellipse">
              <a:avLst/>
            </a:prstGeom>
            <a:ln w="28575">
              <a:solidFill>
                <a:schemeClr val="accent4"/>
              </a:solidFill>
            </a:ln>
          </p:spPr>
        </p:pic>
        <p:sp>
          <p:nvSpPr>
            <p:cNvPr id="15" name="Oval 14">
              <a:extLst>
                <a:ext uri="{FF2B5EF4-FFF2-40B4-BE49-F238E27FC236}">
                  <a16:creationId xmlns:a16="http://schemas.microsoft.com/office/drawing/2014/main" id="{72D91A48-ABED-9C51-9BAF-DEE33503652F}"/>
                </a:ext>
              </a:extLst>
            </p:cNvPr>
            <p:cNvSpPr/>
            <p:nvPr/>
          </p:nvSpPr>
          <p:spPr bwMode="auto">
            <a:xfrm>
              <a:off x="10960150" y="1471785"/>
              <a:ext cx="1523034" cy="1523034"/>
            </a:xfrm>
            <a:prstGeom prst="ellipse">
              <a:avLst/>
            </a:prstGeom>
            <a:noFill/>
            <a:ln w="28575">
              <a:solidFill>
                <a:schemeClr val="accent4"/>
              </a:solidFill>
              <a:round/>
              <a:headEnd/>
              <a:tailEnd/>
            </a:ln>
            <a:effectLst/>
          </p:spPr>
          <p:txBody>
            <a:bodyPr wrap="square" rtlCol="0" anchor="ctr"/>
            <a:lstStyle/>
            <a:p>
              <a:pPr algn="ctr" defTabSz="1097280" eaLnBrk="0" fontAlgn="base" hangingPunct="0">
                <a:lnSpc>
                  <a:spcPct val="85000"/>
                </a:lnSpc>
                <a:spcBef>
                  <a:spcPct val="0"/>
                </a:spcBef>
                <a:spcAft>
                  <a:spcPct val="0"/>
                </a:spcAft>
                <a:defRPr/>
              </a:pPr>
              <a:endParaRPr lang="en-US" sz="1620">
                <a:ln w="3175">
                  <a:solidFill>
                    <a:srgbClr val="3F4040"/>
                  </a:solidFill>
                </a:ln>
                <a:solidFill>
                  <a:srgbClr val="FFFFFF"/>
                </a:solidFill>
                <a:latin typeface="Noto Sans" panose="020B0502040504020204" pitchFamily="34" charset="0"/>
              </a:endParaRPr>
            </a:p>
          </p:txBody>
        </p:sp>
        <p:cxnSp>
          <p:nvCxnSpPr>
            <p:cNvPr id="16" name="Straight Connector 15">
              <a:extLst>
                <a:ext uri="{FF2B5EF4-FFF2-40B4-BE49-F238E27FC236}">
                  <a16:creationId xmlns:a16="http://schemas.microsoft.com/office/drawing/2014/main" id="{F99E9DFC-08C4-320A-7BA1-4616518B699F}"/>
                </a:ext>
              </a:extLst>
            </p:cNvPr>
            <p:cNvCxnSpPr>
              <a:cxnSpLocks/>
              <a:stCxn id="15" idx="0"/>
            </p:cNvCxnSpPr>
            <p:nvPr/>
          </p:nvCxnSpPr>
          <p:spPr bwMode="auto">
            <a:xfrm flipH="1" flipV="1">
              <a:off x="9427202" y="1167632"/>
              <a:ext cx="2294465" cy="304153"/>
            </a:xfrm>
            <a:prstGeom prst="line">
              <a:avLst/>
            </a:prstGeom>
            <a:solidFill>
              <a:schemeClr val="accent1"/>
            </a:solidFill>
            <a:ln w="28575" cap="flat" cmpd="sng" algn="ctr">
              <a:solidFill>
                <a:schemeClr val="accent4"/>
              </a:solidFill>
              <a:prstDash val="solid"/>
              <a:round/>
              <a:headEnd type="none" w="med" len="med"/>
              <a:tailEnd type="none" w="med" len="med"/>
            </a:ln>
            <a:effectLst/>
          </p:spPr>
        </p:cxnSp>
        <p:cxnSp>
          <p:nvCxnSpPr>
            <p:cNvPr id="17" name="Straight Connector 16">
              <a:extLst>
                <a:ext uri="{FF2B5EF4-FFF2-40B4-BE49-F238E27FC236}">
                  <a16:creationId xmlns:a16="http://schemas.microsoft.com/office/drawing/2014/main" id="{734D741A-4902-868B-2A2C-5D82A48AB44F}"/>
                </a:ext>
              </a:extLst>
            </p:cNvPr>
            <p:cNvCxnSpPr>
              <a:cxnSpLocks/>
            </p:cNvCxnSpPr>
            <p:nvPr/>
          </p:nvCxnSpPr>
          <p:spPr bwMode="auto">
            <a:xfrm flipH="1">
              <a:off x="9506768" y="2981688"/>
              <a:ext cx="2405388" cy="279050"/>
            </a:xfrm>
            <a:prstGeom prst="line">
              <a:avLst/>
            </a:prstGeom>
            <a:solidFill>
              <a:schemeClr val="accent1"/>
            </a:solidFill>
            <a:ln w="28575" cap="flat" cmpd="sng" algn="ctr">
              <a:solidFill>
                <a:schemeClr val="accent4"/>
              </a:solidFill>
              <a:prstDash val="solid"/>
              <a:round/>
              <a:headEnd type="none" w="med" len="med"/>
              <a:tailEnd type="none" w="med" len="med"/>
            </a:ln>
            <a:effectLst/>
          </p:spPr>
        </p:cxnSp>
      </p:grpSp>
      <p:sp>
        <p:nvSpPr>
          <p:cNvPr id="19" name="Content Placeholder 1">
            <a:extLst>
              <a:ext uri="{FF2B5EF4-FFF2-40B4-BE49-F238E27FC236}">
                <a16:creationId xmlns:a16="http://schemas.microsoft.com/office/drawing/2014/main" id="{56DE5876-B6A4-C2BF-9D95-9A98BC936CB0}"/>
              </a:ext>
            </a:extLst>
          </p:cNvPr>
          <p:cNvSpPr txBox="1">
            <a:spLocks/>
          </p:cNvSpPr>
          <p:nvPr/>
        </p:nvSpPr>
        <p:spPr>
          <a:xfrm>
            <a:off x="757428" y="5029200"/>
            <a:ext cx="3311652" cy="1738583"/>
          </a:xfrm>
          <a:prstGeom prst="rect">
            <a:avLst/>
          </a:prstGeom>
        </p:spPr>
        <p:txBody>
          <a:bodyPr vert="horz" lIns="0" tIns="0" rIns="0" bIns="0" rtlCol="0">
            <a:noAutofit/>
          </a:bodyPr>
          <a:lstStyle>
            <a:lvl1pPr marL="0" indent="0" algn="l" defTabSz="1097192" rtl="0" eaLnBrk="1" latinLnBrk="0" hangingPunct="1">
              <a:lnSpc>
                <a:spcPct val="100000"/>
              </a:lnSpc>
              <a:spcBef>
                <a:spcPts val="900"/>
              </a:spcBef>
              <a:spcAft>
                <a:spcPts val="300"/>
              </a:spcAft>
              <a:buClr>
                <a:schemeClr val="tx1"/>
              </a:buClr>
              <a:buFontTx/>
              <a:buNone/>
              <a:tabLst/>
              <a:defRPr sz="2000" b="1" i="0" kern="1200">
                <a:solidFill>
                  <a:schemeClr val="tx1"/>
                </a:solidFill>
                <a:latin typeface="Arial" panose="020B0604020202020204" pitchFamily="34" charset="0"/>
                <a:ea typeface="+mn-ea"/>
                <a:cs typeface="Arial" panose="020B0604020202020204" pitchFamily="34" charset="0"/>
              </a:defRPr>
            </a:lvl1pPr>
            <a:lvl2pPr marL="0" indent="0" algn="l" defTabSz="1097192" rtl="0" eaLnBrk="1" latinLnBrk="0" hangingPunct="1">
              <a:lnSpc>
                <a:spcPct val="100000"/>
              </a:lnSpc>
              <a:spcBef>
                <a:spcPts val="900"/>
              </a:spcBef>
              <a:spcAft>
                <a:spcPts val="300"/>
              </a:spcAft>
              <a:buClr>
                <a:schemeClr val="tx1"/>
              </a:buClr>
              <a:buFontTx/>
              <a:buNone/>
              <a:tabLst/>
              <a:defRPr sz="2000" b="0" i="0" kern="1200">
                <a:solidFill>
                  <a:schemeClr val="tx1"/>
                </a:solidFill>
                <a:latin typeface="Arial" panose="020B0604020202020204" pitchFamily="34" charset="0"/>
                <a:ea typeface="+mn-ea"/>
                <a:cs typeface="Arial" panose="020B0604020202020204" pitchFamily="34" charset="0"/>
              </a:defRPr>
            </a:lvl2pPr>
            <a:lvl3pPr marL="283464" indent="-283464" algn="l" defTabSz="1097192" rtl="0" eaLnBrk="1" latinLnBrk="0" hangingPunct="1">
              <a:lnSpc>
                <a:spcPct val="100000"/>
              </a:lnSpc>
              <a:spcBef>
                <a:spcPts val="300"/>
              </a:spcBef>
              <a:spcAft>
                <a:spcPts val="300"/>
              </a:spcAft>
              <a:buClr>
                <a:schemeClr val="tx1"/>
              </a:buClr>
              <a:buFont typeface="Arial" panose="020B0604020202020204" pitchFamily="34" charset="0"/>
              <a:buChar char="•"/>
              <a:tabLst/>
              <a:defRPr sz="2000" b="0" i="0" kern="1200">
                <a:solidFill>
                  <a:schemeClr val="tx1"/>
                </a:solidFill>
                <a:latin typeface="Arial" panose="020B0604020202020204" pitchFamily="34" charset="0"/>
                <a:ea typeface="+mn-ea"/>
                <a:cs typeface="Arial" panose="020B0604020202020204" pitchFamily="34" charset="0"/>
              </a:defRPr>
            </a:lvl3pPr>
            <a:lvl4pPr marL="566928" indent="-223838" algn="l" defTabSz="1097192" rtl="0" eaLnBrk="1" latinLnBrk="0" hangingPunct="1">
              <a:lnSpc>
                <a:spcPct val="100000"/>
              </a:lnSpc>
              <a:spcBef>
                <a:spcPts val="0"/>
              </a:spcBef>
              <a:spcAft>
                <a:spcPts val="600"/>
              </a:spcAft>
              <a:buClr>
                <a:schemeClr val="tx1"/>
              </a:buClr>
              <a:buFont typeface="System Font Regular"/>
              <a:buChar char="⎯"/>
              <a:tabLst/>
              <a:defRPr sz="2000" b="0" i="0" kern="1200">
                <a:solidFill>
                  <a:schemeClr val="tx1"/>
                </a:solidFill>
                <a:latin typeface="Arial" panose="020B0604020202020204" pitchFamily="34" charset="0"/>
                <a:ea typeface="+mn-ea"/>
                <a:cs typeface="Arial" panose="020B0604020202020204" pitchFamily="34" charset="0"/>
              </a:defRPr>
            </a:lvl4pPr>
            <a:lvl5pPr marL="822960" indent="-236538" algn="l" defTabSz="1097192" rtl="0" eaLnBrk="1" latinLnBrk="0" hangingPunct="1">
              <a:lnSpc>
                <a:spcPct val="100000"/>
              </a:lnSpc>
              <a:spcBef>
                <a:spcPts val="0"/>
              </a:spcBef>
              <a:spcAft>
                <a:spcPts val="300"/>
              </a:spcAft>
              <a:buClr>
                <a:schemeClr val="tx1"/>
              </a:buClr>
              <a:buFont typeface="System Font Regular"/>
              <a:buChar char="⎯"/>
              <a:tabLst/>
              <a:defRPr sz="1600" b="0" i="0" kern="1200">
                <a:solidFill>
                  <a:schemeClr val="tx1"/>
                </a:solidFill>
                <a:latin typeface="Arial" panose="020B0604020202020204" pitchFamily="34" charset="0"/>
                <a:ea typeface="+mn-ea"/>
                <a:cs typeface="Arial" panose="020B0604020202020204" pitchFamily="34" charset="0"/>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lvl="1"/>
            <a:r>
              <a:rPr lang="en-US" dirty="0">
                <a:solidFill>
                  <a:schemeClr val="accent1"/>
                </a:solidFill>
              </a:rPr>
              <a:t>A Local Configuration </a:t>
            </a:r>
            <a:r>
              <a:rPr lang="en-US" dirty="0"/>
              <a:t>refers to using a single rod by combining both spark and flame sense in one wire.</a:t>
            </a:r>
          </a:p>
          <a:p>
            <a:pPr lvl="1"/>
            <a:endParaRPr lang="en-US" dirty="0"/>
          </a:p>
          <a:p>
            <a:pPr lvl="1"/>
            <a:endParaRPr lang="en-US" dirty="0"/>
          </a:p>
        </p:txBody>
      </p:sp>
      <p:sp>
        <p:nvSpPr>
          <p:cNvPr id="21" name="Rectangle 20">
            <a:extLst>
              <a:ext uri="{FF2B5EF4-FFF2-40B4-BE49-F238E27FC236}">
                <a16:creationId xmlns:a16="http://schemas.microsoft.com/office/drawing/2014/main" id="{AE689198-72F8-C894-1F65-8EEDDBFF7B44}"/>
              </a:ext>
            </a:extLst>
          </p:cNvPr>
          <p:cNvSpPr/>
          <p:nvPr/>
        </p:nvSpPr>
        <p:spPr bwMode="auto">
          <a:xfrm>
            <a:off x="4718304" y="6496012"/>
            <a:ext cx="1819799" cy="36576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rtlCol="0" anchor="ctr"/>
          <a:lstStyle/>
          <a:p>
            <a:pPr algn="ctr"/>
            <a:r>
              <a:rPr lang="en-US" sz="1600" b="1" dirty="0">
                <a:solidFill>
                  <a:schemeClr val="bg1"/>
                </a:solidFill>
              </a:rPr>
              <a:t>Use Jumper</a:t>
            </a:r>
          </a:p>
        </p:txBody>
      </p:sp>
      <p:sp>
        <p:nvSpPr>
          <p:cNvPr id="26" name="TextBox 25">
            <a:extLst>
              <a:ext uri="{FF2B5EF4-FFF2-40B4-BE49-F238E27FC236}">
                <a16:creationId xmlns:a16="http://schemas.microsoft.com/office/drawing/2014/main" id="{1E0C33BF-95C2-1B6C-FED9-966E168F52B4}"/>
              </a:ext>
            </a:extLst>
          </p:cNvPr>
          <p:cNvSpPr txBox="1"/>
          <p:nvPr/>
        </p:nvSpPr>
        <p:spPr bwMode="auto">
          <a:xfrm>
            <a:off x="11940519" y="6016624"/>
            <a:ext cx="551089" cy="393056"/>
          </a:xfrm>
          <a:prstGeom prst="rect">
            <a:avLst/>
          </a:prstGeom>
          <a:noFill/>
          <a:ln w="9525">
            <a:noFill/>
            <a:miter lim="800000"/>
            <a:headEnd/>
            <a:tailEnd/>
          </a:ln>
        </p:spPr>
        <p:txBody>
          <a:bodyPr wrap="square" rtlCol="0">
            <a:spAutoFit/>
          </a:bodyPr>
          <a:lstStyle/>
          <a:p>
            <a:pPr eaLnBrk="0" hangingPunct="0">
              <a:lnSpc>
                <a:spcPct val="105000"/>
              </a:lnSpc>
            </a:pPr>
            <a:r>
              <a:rPr lang="en-US" sz="2000" b="1" dirty="0">
                <a:solidFill>
                  <a:schemeClr val="accent1"/>
                </a:solidFill>
              </a:rPr>
              <a:t>or</a:t>
            </a:r>
          </a:p>
        </p:txBody>
      </p:sp>
      <p:sp>
        <p:nvSpPr>
          <p:cNvPr id="22" name="Content Placeholder 1">
            <a:extLst>
              <a:ext uri="{FF2B5EF4-FFF2-40B4-BE49-F238E27FC236}">
                <a16:creationId xmlns:a16="http://schemas.microsoft.com/office/drawing/2014/main" id="{7D06416F-47CD-AFCE-2624-7BB63A784812}"/>
              </a:ext>
            </a:extLst>
          </p:cNvPr>
          <p:cNvSpPr txBox="1">
            <a:spLocks/>
          </p:cNvSpPr>
          <p:nvPr/>
        </p:nvSpPr>
        <p:spPr>
          <a:xfrm>
            <a:off x="7662671" y="5046097"/>
            <a:ext cx="2283575" cy="1738583"/>
          </a:xfrm>
          <a:prstGeom prst="rect">
            <a:avLst/>
          </a:prstGeom>
        </p:spPr>
        <p:txBody>
          <a:bodyPr vert="horz" lIns="0" tIns="0" rIns="0" bIns="0" rtlCol="0">
            <a:noAutofit/>
          </a:bodyPr>
          <a:lstStyle>
            <a:lvl1pPr marL="0" indent="0" algn="l" defTabSz="1097192" rtl="0" eaLnBrk="1" latinLnBrk="0" hangingPunct="1">
              <a:lnSpc>
                <a:spcPct val="100000"/>
              </a:lnSpc>
              <a:spcBef>
                <a:spcPts val="900"/>
              </a:spcBef>
              <a:spcAft>
                <a:spcPts val="300"/>
              </a:spcAft>
              <a:buClr>
                <a:schemeClr val="tx1"/>
              </a:buClr>
              <a:buFontTx/>
              <a:buNone/>
              <a:tabLst/>
              <a:defRPr sz="2000" b="1" i="0" kern="1200">
                <a:solidFill>
                  <a:schemeClr val="tx1"/>
                </a:solidFill>
                <a:latin typeface="Arial" panose="020B0604020202020204" pitchFamily="34" charset="0"/>
                <a:ea typeface="+mn-ea"/>
                <a:cs typeface="Arial" panose="020B0604020202020204" pitchFamily="34" charset="0"/>
              </a:defRPr>
            </a:lvl1pPr>
            <a:lvl2pPr marL="0" indent="0" algn="l" defTabSz="1097192" rtl="0" eaLnBrk="1" latinLnBrk="0" hangingPunct="1">
              <a:lnSpc>
                <a:spcPct val="100000"/>
              </a:lnSpc>
              <a:spcBef>
                <a:spcPts val="900"/>
              </a:spcBef>
              <a:spcAft>
                <a:spcPts val="300"/>
              </a:spcAft>
              <a:buClr>
                <a:schemeClr val="tx1"/>
              </a:buClr>
              <a:buFontTx/>
              <a:buNone/>
              <a:tabLst/>
              <a:defRPr sz="2000" b="0" i="0" kern="1200">
                <a:solidFill>
                  <a:schemeClr val="tx1"/>
                </a:solidFill>
                <a:latin typeface="Arial" panose="020B0604020202020204" pitchFamily="34" charset="0"/>
                <a:ea typeface="+mn-ea"/>
                <a:cs typeface="Arial" panose="020B0604020202020204" pitchFamily="34" charset="0"/>
              </a:defRPr>
            </a:lvl2pPr>
            <a:lvl3pPr marL="283464" indent="-283464" algn="l" defTabSz="1097192" rtl="0" eaLnBrk="1" latinLnBrk="0" hangingPunct="1">
              <a:lnSpc>
                <a:spcPct val="100000"/>
              </a:lnSpc>
              <a:spcBef>
                <a:spcPts val="300"/>
              </a:spcBef>
              <a:spcAft>
                <a:spcPts val="300"/>
              </a:spcAft>
              <a:buClr>
                <a:schemeClr val="tx1"/>
              </a:buClr>
              <a:buFont typeface="Arial" panose="020B0604020202020204" pitchFamily="34" charset="0"/>
              <a:buChar char="•"/>
              <a:tabLst/>
              <a:defRPr sz="2000" b="0" i="0" kern="1200">
                <a:solidFill>
                  <a:schemeClr val="tx1"/>
                </a:solidFill>
                <a:latin typeface="Arial" panose="020B0604020202020204" pitchFamily="34" charset="0"/>
                <a:ea typeface="+mn-ea"/>
                <a:cs typeface="Arial" panose="020B0604020202020204" pitchFamily="34" charset="0"/>
              </a:defRPr>
            </a:lvl3pPr>
            <a:lvl4pPr marL="566928" indent="-223838" algn="l" defTabSz="1097192" rtl="0" eaLnBrk="1" latinLnBrk="0" hangingPunct="1">
              <a:lnSpc>
                <a:spcPct val="100000"/>
              </a:lnSpc>
              <a:spcBef>
                <a:spcPts val="0"/>
              </a:spcBef>
              <a:spcAft>
                <a:spcPts val="600"/>
              </a:spcAft>
              <a:buClr>
                <a:schemeClr val="tx1"/>
              </a:buClr>
              <a:buFont typeface="System Font Regular"/>
              <a:buChar char="⎯"/>
              <a:tabLst/>
              <a:defRPr sz="2000" b="0" i="0" kern="1200">
                <a:solidFill>
                  <a:schemeClr val="tx1"/>
                </a:solidFill>
                <a:latin typeface="Arial" panose="020B0604020202020204" pitchFamily="34" charset="0"/>
                <a:ea typeface="+mn-ea"/>
                <a:cs typeface="Arial" panose="020B0604020202020204" pitchFamily="34" charset="0"/>
              </a:defRPr>
            </a:lvl4pPr>
            <a:lvl5pPr marL="822960" indent="-236538" algn="l" defTabSz="1097192" rtl="0" eaLnBrk="1" latinLnBrk="0" hangingPunct="1">
              <a:lnSpc>
                <a:spcPct val="100000"/>
              </a:lnSpc>
              <a:spcBef>
                <a:spcPts val="0"/>
              </a:spcBef>
              <a:spcAft>
                <a:spcPts val="300"/>
              </a:spcAft>
              <a:buClr>
                <a:schemeClr val="tx1"/>
              </a:buClr>
              <a:buFont typeface="System Font Regular"/>
              <a:buChar char="⎯"/>
              <a:tabLst/>
              <a:defRPr sz="1600" b="0" i="0" kern="1200">
                <a:solidFill>
                  <a:schemeClr val="tx1"/>
                </a:solidFill>
                <a:latin typeface="Arial" panose="020B0604020202020204" pitchFamily="34" charset="0"/>
                <a:ea typeface="+mn-ea"/>
                <a:cs typeface="Arial" panose="020B0604020202020204" pitchFamily="34" charset="0"/>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lvl="1"/>
            <a:r>
              <a:rPr lang="en-US" dirty="0">
                <a:solidFill>
                  <a:schemeClr val="accent1"/>
                </a:solidFill>
              </a:rPr>
              <a:t>A Remote Configuration </a:t>
            </a:r>
            <a:r>
              <a:rPr lang="en-US" dirty="0"/>
              <a:t>refers to using 2 separate rods for the spark and flame sense circuits to operate independently.</a:t>
            </a:r>
          </a:p>
          <a:p>
            <a:pPr lvl="1"/>
            <a:endParaRPr lang="en-US" dirty="0"/>
          </a:p>
        </p:txBody>
      </p:sp>
      <p:sp>
        <p:nvSpPr>
          <p:cNvPr id="27" name="Rectangle 26">
            <a:extLst>
              <a:ext uri="{FF2B5EF4-FFF2-40B4-BE49-F238E27FC236}">
                <a16:creationId xmlns:a16="http://schemas.microsoft.com/office/drawing/2014/main" id="{67B4B2DE-FB7B-9D54-8835-413FFB4AB4E3}"/>
              </a:ext>
            </a:extLst>
          </p:cNvPr>
          <p:cNvSpPr/>
          <p:nvPr/>
        </p:nvSpPr>
        <p:spPr bwMode="auto">
          <a:xfrm>
            <a:off x="9788810" y="7209527"/>
            <a:ext cx="2191587" cy="36576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rtlCol="0" anchor="ctr"/>
          <a:lstStyle/>
          <a:p>
            <a:r>
              <a:rPr lang="en-US" sz="1600" b="1" dirty="0">
                <a:solidFill>
                  <a:schemeClr val="bg1"/>
                </a:solidFill>
              </a:rPr>
              <a:t>Use Sense/S1 Spade</a:t>
            </a:r>
          </a:p>
        </p:txBody>
      </p:sp>
    </p:spTree>
    <p:extLst>
      <p:ext uri="{BB962C8B-B14F-4D97-AF65-F5344CB8AC3E}">
        <p14:creationId xmlns:p14="http://schemas.microsoft.com/office/powerpoint/2010/main" val="29138580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535D4A00-4A0E-240F-C91F-A41736FC24A5}"/>
              </a:ext>
            </a:extLst>
          </p:cNvPr>
          <p:cNvSpPr>
            <a:spLocks noGrp="1"/>
          </p:cNvSpPr>
          <p:nvPr>
            <p:ph sz="quarter" idx="20"/>
          </p:nvPr>
        </p:nvSpPr>
        <p:spPr>
          <a:xfrm>
            <a:off x="758952" y="2328864"/>
            <a:ext cx="6091553" cy="4572000"/>
          </a:xfrm>
        </p:spPr>
        <p:txBody>
          <a:bodyPr/>
          <a:lstStyle/>
          <a:p>
            <a:pPr lvl="2"/>
            <a:r>
              <a:rPr lang="en-US" dirty="0"/>
              <a:t>2 pins extend from the control board to the surface of the cover. </a:t>
            </a:r>
          </a:p>
          <a:p>
            <a:r>
              <a:rPr lang="en-US" dirty="0">
                <a:solidFill>
                  <a:schemeClr val="accent1"/>
                </a:solidFill>
              </a:rPr>
              <a:t>To Test: </a:t>
            </a:r>
          </a:p>
          <a:p>
            <a:pPr lvl="2"/>
            <a:r>
              <a:rPr lang="en-US" dirty="0"/>
              <a:t>The furnace must have a call for heat and the burners must be producing flame.</a:t>
            </a:r>
          </a:p>
          <a:p>
            <a:pPr lvl="2"/>
            <a:r>
              <a:rPr lang="en-US" dirty="0"/>
              <a:t>Set a multimeter to </a:t>
            </a:r>
            <a:r>
              <a:rPr lang="en-US" dirty="0" err="1"/>
              <a:t>vDC</a:t>
            </a:r>
            <a:r>
              <a:rPr lang="en-US" dirty="0"/>
              <a:t> and place a meter probe on each pin.</a:t>
            </a:r>
          </a:p>
          <a:p>
            <a:pPr lvl="2"/>
            <a:r>
              <a:rPr lang="en-US" dirty="0"/>
              <a:t>Convert </a:t>
            </a:r>
            <a:r>
              <a:rPr lang="en-US" dirty="0" err="1"/>
              <a:t>vDc</a:t>
            </a:r>
            <a:r>
              <a:rPr lang="en-US" dirty="0"/>
              <a:t> to </a:t>
            </a:r>
            <a:r>
              <a:rPr lang="en-US" dirty="0" err="1"/>
              <a:t>MicroAmps</a:t>
            </a:r>
            <a:r>
              <a:rPr lang="en-US" dirty="0"/>
              <a:t> using a 1:1 ratio. </a:t>
            </a:r>
          </a:p>
          <a:p>
            <a:pPr lvl="2"/>
            <a:r>
              <a:rPr lang="en-US" dirty="0"/>
              <a:t>A good flame sense reading will be between </a:t>
            </a:r>
            <a:br>
              <a:rPr lang="en-US" dirty="0"/>
            </a:br>
            <a:r>
              <a:rPr lang="en-US" dirty="0"/>
              <a:t>1.0–5.0 </a:t>
            </a:r>
            <a:r>
              <a:rPr lang="el-GR" dirty="0"/>
              <a:t>μ</a:t>
            </a:r>
            <a:r>
              <a:rPr lang="en-US" dirty="0"/>
              <a:t>A.</a:t>
            </a:r>
          </a:p>
          <a:p>
            <a:pPr lvl="2"/>
            <a:endParaRPr lang="en-US" dirty="0"/>
          </a:p>
          <a:p>
            <a:pPr lvl="2"/>
            <a:endParaRPr lang="en-US" dirty="0"/>
          </a:p>
        </p:txBody>
      </p:sp>
      <p:sp>
        <p:nvSpPr>
          <p:cNvPr id="6" name="Slide Number Placeholder 5">
            <a:extLst>
              <a:ext uri="{FF2B5EF4-FFF2-40B4-BE49-F238E27FC236}">
                <a16:creationId xmlns:a16="http://schemas.microsoft.com/office/drawing/2014/main" id="{71959FB4-ED4A-C21F-7ECE-B9381BF148AC}"/>
              </a:ext>
            </a:extLst>
          </p:cNvPr>
          <p:cNvSpPr>
            <a:spLocks noGrp="1"/>
          </p:cNvSpPr>
          <p:nvPr>
            <p:ph type="sldNum" sz="quarter" idx="4"/>
          </p:nvPr>
        </p:nvSpPr>
        <p:spPr/>
        <p:txBody>
          <a:bodyPr/>
          <a:lstStyle/>
          <a:p>
            <a:fld id="{837543D7-8401-5C4E-B0A9-F48897C0C347}" type="slidenum">
              <a:rPr lang="en-US" smtClean="0"/>
              <a:pPr/>
              <a:t>26</a:t>
            </a:fld>
            <a:endParaRPr lang="en-US" dirty="0"/>
          </a:p>
        </p:txBody>
      </p:sp>
      <p:sp>
        <p:nvSpPr>
          <p:cNvPr id="11" name="Title 10">
            <a:extLst>
              <a:ext uri="{FF2B5EF4-FFF2-40B4-BE49-F238E27FC236}">
                <a16:creationId xmlns:a16="http://schemas.microsoft.com/office/drawing/2014/main" id="{0C5B4A6A-E148-CDB8-3575-A87F2EB1256C}"/>
              </a:ext>
            </a:extLst>
          </p:cNvPr>
          <p:cNvSpPr>
            <a:spLocks noGrp="1"/>
          </p:cNvSpPr>
          <p:nvPr>
            <p:ph type="title"/>
          </p:nvPr>
        </p:nvSpPr>
        <p:spPr/>
        <p:txBody>
          <a:bodyPr/>
          <a:lstStyle/>
          <a:p>
            <a:r>
              <a:rPr lang="en-US" dirty="0"/>
              <a:t>Utilizing the Flame Test Pin Feature </a:t>
            </a:r>
          </a:p>
        </p:txBody>
      </p:sp>
      <p:sp>
        <p:nvSpPr>
          <p:cNvPr id="12" name="Text Placeholder 11">
            <a:extLst>
              <a:ext uri="{FF2B5EF4-FFF2-40B4-BE49-F238E27FC236}">
                <a16:creationId xmlns:a16="http://schemas.microsoft.com/office/drawing/2014/main" id="{FFEC41A9-F0F9-5AE7-D17B-FDE0FCB71F8E}"/>
              </a:ext>
            </a:extLst>
          </p:cNvPr>
          <p:cNvSpPr>
            <a:spLocks noGrp="1"/>
          </p:cNvSpPr>
          <p:nvPr>
            <p:ph type="body" sz="quarter" idx="11"/>
          </p:nvPr>
        </p:nvSpPr>
        <p:spPr/>
        <p:txBody>
          <a:bodyPr/>
          <a:lstStyle/>
          <a:p>
            <a:endParaRPr lang="en-US"/>
          </a:p>
        </p:txBody>
      </p:sp>
      <p:sp>
        <p:nvSpPr>
          <p:cNvPr id="13" name="Text Placeholder 12">
            <a:extLst>
              <a:ext uri="{FF2B5EF4-FFF2-40B4-BE49-F238E27FC236}">
                <a16:creationId xmlns:a16="http://schemas.microsoft.com/office/drawing/2014/main" id="{CE77493F-D2FC-B196-04E5-BA91ABF9A0D2}"/>
              </a:ext>
            </a:extLst>
          </p:cNvPr>
          <p:cNvSpPr>
            <a:spLocks noGrp="1"/>
          </p:cNvSpPr>
          <p:nvPr>
            <p:ph type="body" sz="quarter" idx="17"/>
          </p:nvPr>
        </p:nvSpPr>
        <p:spPr/>
        <p:txBody>
          <a:bodyPr/>
          <a:lstStyle/>
          <a:p>
            <a:endParaRPr lang="en-US"/>
          </a:p>
        </p:txBody>
      </p:sp>
      <p:pic>
        <p:nvPicPr>
          <p:cNvPr id="16" name="Picture 15">
            <a:extLst>
              <a:ext uri="{FF2B5EF4-FFF2-40B4-BE49-F238E27FC236}">
                <a16:creationId xmlns:a16="http://schemas.microsoft.com/office/drawing/2014/main" id="{243028FD-57B2-6008-48AE-0E4CCD2BE21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708895" y="4344708"/>
            <a:ext cx="2865635" cy="3345396"/>
          </a:xfrm>
          <a:prstGeom prst="rect">
            <a:avLst/>
          </a:prstGeom>
        </p:spPr>
      </p:pic>
      <p:pic>
        <p:nvPicPr>
          <p:cNvPr id="24" name="Picture 23">
            <a:extLst>
              <a:ext uri="{FF2B5EF4-FFF2-40B4-BE49-F238E27FC236}">
                <a16:creationId xmlns:a16="http://schemas.microsoft.com/office/drawing/2014/main" id="{B1D698DC-D6E8-C59F-D497-2894053C2C8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459" b="-459"/>
          <a:stretch/>
        </p:blipFill>
        <p:spPr>
          <a:xfrm>
            <a:off x="8447015" y="1465330"/>
            <a:ext cx="4619364" cy="3345396"/>
          </a:xfrm>
          <a:prstGeom prst="rect">
            <a:avLst/>
          </a:prstGeom>
        </p:spPr>
      </p:pic>
      <p:pic>
        <p:nvPicPr>
          <p:cNvPr id="18" name="Picture 17">
            <a:extLst>
              <a:ext uri="{FF2B5EF4-FFF2-40B4-BE49-F238E27FC236}">
                <a16:creationId xmlns:a16="http://schemas.microsoft.com/office/drawing/2014/main" id="{B68BF4F5-F5E1-EB6E-4BB7-352FB6D45F2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7121"/>
          <a:stretch/>
        </p:blipFill>
        <p:spPr>
          <a:xfrm>
            <a:off x="8743581" y="4996415"/>
            <a:ext cx="2092056" cy="2092056"/>
          </a:xfrm>
          <a:prstGeom prst="ellipse">
            <a:avLst/>
          </a:prstGeom>
        </p:spPr>
      </p:pic>
      <p:sp>
        <p:nvSpPr>
          <p:cNvPr id="19" name="Oval 18">
            <a:extLst>
              <a:ext uri="{FF2B5EF4-FFF2-40B4-BE49-F238E27FC236}">
                <a16:creationId xmlns:a16="http://schemas.microsoft.com/office/drawing/2014/main" id="{31BCBD99-259F-D265-6AA6-F82938D00DF4}"/>
              </a:ext>
            </a:extLst>
          </p:cNvPr>
          <p:cNvSpPr/>
          <p:nvPr/>
        </p:nvSpPr>
        <p:spPr bwMode="auto">
          <a:xfrm>
            <a:off x="11545169" y="3655324"/>
            <a:ext cx="1046028" cy="1046028"/>
          </a:xfrm>
          <a:prstGeom prst="ellipse">
            <a:avLst/>
          </a:prstGeom>
          <a:noFill/>
          <a:ln w="28575">
            <a:solidFill>
              <a:schemeClr val="accent4"/>
            </a:solidFill>
            <a:round/>
            <a:headEnd/>
            <a:tailEnd/>
          </a:ln>
          <a:effectLst/>
        </p:spPr>
        <p:txBody>
          <a:bodyPr wrap="square" rtlCol="0" anchor="ctr"/>
          <a:lstStyle/>
          <a:p>
            <a:pPr algn="ctr" defTabSz="1097280" eaLnBrk="0" fontAlgn="base" hangingPunct="0">
              <a:lnSpc>
                <a:spcPct val="85000"/>
              </a:lnSpc>
              <a:spcBef>
                <a:spcPct val="0"/>
              </a:spcBef>
              <a:spcAft>
                <a:spcPct val="0"/>
              </a:spcAft>
              <a:defRPr/>
            </a:pPr>
            <a:endParaRPr lang="en-US" sz="1620">
              <a:ln w="3175">
                <a:solidFill>
                  <a:srgbClr val="3F4040"/>
                </a:solidFill>
              </a:ln>
              <a:solidFill>
                <a:srgbClr val="FFFFFF"/>
              </a:solidFill>
              <a:latin typeface="Noto Sans" panose="020B0502040504020204" pitchFamily="34" charset="0"/>
            </a:endParaRPr>
          </a:p>
        </p:txBody>
      </p:sp>
      <p:sp>
        <p:nvSpPr>
          <p:cNvPr id="20" name="Oval 19">
            <a:extLst>
              <a:ext uri="{FF2B5EF4-FFF2-40B4-BE49-F238E27FC236}">
                <a16:creationId xmlns:a16="http://schemas.microsoft.com/office/drawing/2014/main" id="{FFA8DE20-AB50-601D-6A27-0D9B3456027E}"/>
              </a:ext>
            </a:extLst>
          </p:cNvPr>
          <p:cNvSpPr/>
          <p:nvPr/>
        </p:nvSpPr>
        <p:spPr bwMode="auto">
          <a:xfrm>
            <a:off x="8743581" y="4995924"/>
            <a:ext cx="2092056" cy="2092056"/>
          </a:xfrm>
          <a:prstGeom prst="ellipse">
            <a:avLst/>
          </a:prstGeom>
          <a:noFill/>
          <a:ln w="28575">
            <a:solidFill>
              <a:schemeClr val="accent4"/>
            </a:solidFill>
            <a:round/>
            <a:headEnd/>
            <a:tailEnd/>
          </a:ln>
          <a:effectLst/>
        </p:spPr>
        <p:txBody>
          <a:bodyPr wrap="square" rtlCol="0" anchor="ctr"/>
          <a:lstStyle/>
          <a:p>
            <a:pPr algn="ctr" defTabSz="1097280" eaLnBrk="0" fontAlgn="base" hangingPunct="0">
              <a:lnSpc>
                <a:spcPct val="85000"/>
              </a:lnSpc>
              <a:spcBef>
                <a:spcPct val="0"/>
              </a:spcBef>
              <a:spcAft>
                <a:spcPct val="0"/>
              </a:spcAft>
              <a:defRPr/>
            </a:pPr>
            <a:endParaRPr lang="en-US" sz="1620">
              <a:ln w="3175">
                <a:solidFill>
                  <a:srgbClr val="3F4040"/>
                </a:solidFill>
              </a:ln>
              <a:solidFill>
                <a:srgbClr val="FFFFFF"/>
              </a:solidFill>
              <a:latin typeface="Noto Sans" panose="020B0502040504020204" pitchFamily="34" charset="0"/>
            </a:endParaRPr>
          </a:p>
        </p:txBody>
      </p:sp>
      <p:cxnSp>
        <p:nvCxnSpPr>
          <p:cNvPr id="21" name="Straight Connector 20">
            <a:extLst>
              <a:ext uri="{FF2B5EF4-FFF2-40B4-BE49-F238E27FC236}">
                <a16:creationId xmlns:a16="http://schemas.microsoft.com/office/drawing/2014/main" id="{9A2619F0-309A-614A-0429-F3AF2AFED00D}"/>
              </a:ext>
            </a:extLst>
          </p:cNvPr>
          <p:cNvCxnSpPr>
            <a:cxnSpLocks/>
            <a:stCxn id="19" idx="5"/>
            <a:endCxn id="20" idx="5"/>
          </p:cNvCxnSpPr>
          <p:nvPr/>
        </p:nvCxnSpPr>
        <p:spPr bwMode="auto">
          <a:xfrm flipH="1">
            <a:off x="10529262" y="4548165"/>
            <a:ext cx="1908748" cy="2233440"/>
          </a:xfrm>
          <a:prstGeom prst="line">
            <a:avLst/>
          </a:prstGeom>
          <a:solidFill>
            <a:schemeClr val="accent1"/>
          </a:solidFill>
          <a:ln w="28575" cap="flat" cmpd="sng" algn="ctr">
            <a:solidFill>
              <a:schemeClr val="accent4"/>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AB3DD104-D9A0-08AA-DC7F-A8E6BFC01ED3}"/>
              </a:ext>
            </a:extLst>
          </p:cNvPr>
          <p:cNvCxnSpPr>
            <a:cxnSpLocks/>
            <a:endCxn id="19" idx="1"/>
          </p:cNvCxnSpPr>
          <p:nvPr/>
        </p:nvCxnSpPr>
        <p:spPr bwMode="auto">
          <a:xfrm flipV="1">
            <a:off x="9318396" y="3808511"/>
            <a:ext cx="2379960" cy="1295955"/>
          </a:xfrm>
          <a:prstGeom prst="line">
            <a:avLst/>
          </a:prstGeom>
          <a:solidFill>
            <a:schemeClr val="accent1"/>
          </a:solidFill>
          <a:ln w="28575" cap="flat" cmpd="sng" algn="ctr">
            <a:solidFill>
              <a:schemeClr val="accent4"/>
            </a:solidFill>
            <a:prstDash val="solid"/>
            <a:round/>
            <a:headEnd type="none" w="med" len="med"/>
            <a:tailEnd type="none" w="med" len="med"/>
          </a:ln>
          <a:effectLst/>
        </p:spPr>
      </p:cxnSp>
      <p:sp>
        <p:nvSpPr>
          <p:cNvPr id="23" name="TextBox 22">
            <a:extLst>
              <a:ext uri="{FF2B5EF4-FFF2-40B4-BE49-F238E27FC236}">
                <a16:creationId xmlns:a16="http://schemas.microsoft.com/office/drawing/2014/main" id="{0FD15B9D-69EF-E964-9285-79BBD1C78C26}"/>
              </a:ext>
            </a:extLst>
          </p:cNvPr>
          <p:cNvSpPr txBox="1"/>
          <p:nvPr/>
        </p:nvSpPr>
        <p:spPr bwMode="auto">
          <a:xfrm>
            <a:off x="9015566" y="7243077"/>
            <a:ext cx="1548086" cy="300723"/>
          </a:xfrm>
          <a:prstGeom prst="rect">
            <a:avLst/>
          </a:prstGeom>
          <a:noFill/>
          <a:ln w="9525">
            <a:noFill/>
            <a:miter lim="800000"/>
            <a:headEnd/>
            <a:tailEnd/>
          </a:ln>
        </p:spPr>
        <p:txBody>
          <a:bodyPr wrap="square" lIns="0" tIns="0" rIns="0" bIns="0" rtlCol="0">
            <a:spAutoFit/>
          </a:bodyPr>
          <a:lstStyle/>
          <a:p>
            <a:pPr algn="ctr" defTabSz="1097280" eaLnBrk="0" fontAlgn="base" hangingPunct="0">
              <a:lnSpc>
                <a:spcPct val="105000"/>
              </a:lnSpc>
              <a:spcBef>
                <a:spcPct val="0"/>
              </a:spcBef>
              <a:spcAft>
                <a:spcPct val="0"/>
              </a:spcAft>
              <a:defRPr/>
            </a:pPr>
            <a:r>
              <a:rPr lang="en-US" sz="2000" dirty="0"/>
              <a:t>Test Pins</a:t>
            </a:r>
          </a:p>
        </p:txBody>
      </p:sp>
    </p:spTree>
    <p:extLst>
      <p:ext uri="{BB962C8B-B14F-4D97-AF65-F5344CB8AC3E}">
        <p14:creationId xmlns:p14="http://schemas.microsoft.com/office/powerpoint/2010/main" val="24005870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7022DA8D-12B4-FAF5-F1F6-E62A8E4B543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2245" b="-2765"/>
          <a:stretch/>
        </p:blipFill>
        <p:spPr>
          <a:xfrm>
            <a:off x="9212804" y="4644908"/>
            <a:ext cx="3982765" cy="2971852"/>
          </a:xfrm>
          <a:prstGeom prst="rect">
            <a:avLst/>
          </a:prstGeom>
        </p:spPr>
      </p:pic>
      <p:sp>
        <p:nvSpPr>
          <p:cNvPr id="3" name="Content Placeholder 2">
            <a:extLst>
              <a:ext uri="{FF2B5EF4-FFF2-40B4-BE49-F238E27FC236}">
                <a16:creationId xmlns:a16="http://schemas.microsoft.com/office/drawing/2014/main" id="{27F69B0D-13B8-5031-666D-748A75531D05}"/>
              </a:ext>
            </a:extLst>
          </p:cNvPr>
          <p:cNvSpPr>
            <a:spLocks noGrp="1"/>
          </p:cNvSpPr>
          <p:nvPr>
            <p:ph sz="quarter" idx="20"/>
          </p:nvPr>
        </p:nvSpPr>
        <p:spPr>
          <a:xfrm>
            <a:off x="758952" y="2328864"/>
            <a:ext cx="5968419" cy="4572000"/>
          </a:xfrm>
        </p:spPr>
        <p:txBody>
          <a:bodyPr/>
          <a:lstStyle/>
          <a:p>
            <a:pPr lvl="1"/>
            <a:r>
              <a:rPr lang="en-US" dirty="0"/>
              <a:t>Some older IP Modules did not connect to TH-W.</a:t>
            </a:r>
          </a:p>
          <a:p>
            <a:pPr lvl="1"/>
            <a:r>
              <a:rPr lang="en-US" dirty="0"/>
              <a:t>If the module only connects to 24v &amp; 24v ground, when installing All-Spark Ignition Module connect the wire that was going to 24v to the TH-W wire on the 11-pin harness. </a:t>
            </a:r>
          </a:p>
          <a:p>
            <a:pPr lvl="1"/>
            <a:r>
              <a:rPr lang="en-US" dirty="0"/>
              <a:t>The 50D50U-843 will power up each time there is a call for heat. No configuration settings are lost.</a:t>
            </a:r>
          </a:p>
          <a:p>
            <a:pPr lvl="1"/>
            <a:endParaRPr lang="en-US" dirty="0"/>
          </a:p>
          <a:p>
            <a:pPr lvl="1"/>
            <a:endParaRPr lang="en-US" dirty="0"/>
          </a:p>
        </p:txBody>
      </p:sp>
      <p:sp>
        <p:nvSpPr>
          <p:cNvPr id="4" name="Slide Number Placeholder 3">
            <a:extLst>
              <a:ext uri="{FF2B5EF4-FFF2-40B4-BE49-F238E27FC236}">
                <a16:creationId xmlns:a16="http://schemas.microsoft.com/office/drawing/2014/main" id="{34C5AA6F-8BC6-0E32-07AA-A9AF3B3AB3DF}"/>
              </a:ext>
            </a:extLst>
          </p:cNvPr>
          <p:cNvSpPr>
            <a:spLocks noGrp="1"/>
          </p:cNvSpPr>
          <p:nvPr>
            <p:ph type="sldNum" sz="quarter" idx="4"/>
          </p:nvPr>
        </p:nvSpPr>
        <p:spPr/>
        <p:txBody>
          <a:bodyPr/>
          <a:lstStyle/>
          <a:p>
            <a:fld id="{837543D7-8401-5C4E-B0A9-F48897C0C347}" type="slidenum">
              <a:rPr lang="en-US" smtClean="0"/>
              <a:pPr/>
              <a:t>27</a:t>
            </a:fld>
            <a:endParaRPr lang="en-US" dirty="0"/>
          </a:p>
        </p:txBody>
      </p:sp>
      <p:sp>
        <p:nvSpPr>
          <p:cNvPr id="5" name="Title 4">
            <a:extLst>
              <a:ext uri="{FF2B5EF4-FFF2-40B4-BE49-F238E27FC236}">
                <a16:creationId xmlns:a16="http://schemas.microsoft.com/office/drawing/2014/main" id="{50EECB0D-822F-09C6-FC6E-8537200CDB9A}"/>
              </a:ext>
            </a:extLst>
          </p:cNvPr>
          <p:cNvSpPr>
            <a:spLocks noGrp="1"/>
          </p:cNvSpPr>
          <p:nvPr>
            <p:ph type="title"/>
          </p:nvPr>
        </p:nvSpPr>
        <p:spPr/>
        <p:txBody>
          <a:bodyPr/>
          <a:lstStyle/>
          <a:p>
            <a:r>
              <a:rPr lang="en-US" dirty="0"/>
              <a:t>Intermittent Pilot–TH-W Wire Applications</a:t>
            </a:r>
          </a:p>
        </p:txBody>
      </p:sp>
      <p:sp>
        <p:nvSpPr>
          <p:cNvPr id="6" name="Text Placeholder 5">
            <a:extLst>
              <a:ext uri="{FF2B5EF4-FFF2-40B4-BE49-F238E27FC236}">
                <a16:creationId xmlns:a16="http://schemas.microsoft.com/office/drawing/2014/main" id="{5060868F-4ACA-E472-87AB-75746DE95B38}"/>
              </a:ext>
            </a:extLst>
          </p:cNvPr>
          <p:cNvSpPr>
            <a:spLocks noGrp="1"/>
          </p:cNvSpPr>
          <p:nvPr>
            <p:ph type="body" sz="quarter" idx="11"/>
          </p:nvPr>
        </p:nvSpPr>
        <p:spPr/>
        <p:txBody>
          <a:bodyPr/>
          <a:lstStyle/>
          <a:p>
            <a:endParaRPr lang="en-US"/>
          </a:p>
        </p:txBody>
      </p:sp>
      <p:sp>
        <p:nvSpPr>
          <p:cNvPr id="7" name="Text Placeholder 6">
            <a:extLst>
              <a:ext uri="{FF2B5EF4-FFF2-40B4-BE49-F238E27FC236}">
                <a16:creationId xmlns:a16="http://schemas.microsoft.com/office/drawing/2014/main" id="{2488F013-9332-14AA-93BE-96329F39359B}"/>
              </a:ext>
            </a:extLst>
          </p:cNvPr>
          <p:cNvSpPr>
            <a:spLocks noGrp="1"/>
          </p:cNvSpPr>
          <p:nvPr>
            <p:ph type="body" sz="quarter" idx="17"/>
          </p:nvPr>
        </p:nvSpPr>
        <p:spPr/>
        <p:txBody>
          <a:bodyPr/>
          <a:lstStyle/>
          <a:p>
            <a:endParaRPr lang="en-US"/>
          </a:p>
        </p:txBody>
      </p:sp>
      <p:sp>
        <p:nvSpPr>
          <p:cNvPr id="8" name="Rectangle 7">
            <a:extLst>
              <a:ext uri="{FF2B5EF4-FFF2-40B4-BE49-F238E27FC236}">
                <a16:creationId xmlns:a16="http://schemas.microsoft.com/office/drawing/2014/main" id="{0E52DA80-E858-D5C8-8358-162BAA21A342}"/>
              </a:ext>
            </a:extLst>
          </p:cNvPr>
          <p:cNvSpPr/>
          <p:nvPr/>
        </p:nvSpPr>
        <p:spPr bwMode="auto">
          <a:xfrm>
            <a:off x="758953" y="5522976"/>
            <a:ext cx="3290534" cy="685800"/>
          </a:xfrm>
          <a:prstGeom prst="rect">
            <a:avLst/>
          </a:prstGeom>
          <a:solidFill>
            <a:srgbClr val="CBD3FB">
              <a:alpha val="796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rtlCol="0" anchor="ctr"/>
          <a:lstStyle/>
          <a:p>
            <a:r>
              <a:rPr lang="en-US" sz="1600" dirty="0">
                <a:solidFill>
                  <a:schemeClr val="tx1"/>
                </a:solidFill>
              </a:rPr>
              <a:t>All-Spark does not need to be constantly powered</a:t>
            </a:r>
          </a:p>
        </p:txBody>
      </p:sp>
      <p:sp>
        <p:nvSpPr>
          <p:cNvPr id="10" name="TextBox 9">
            <a:extLst>
              <a:ext uri="{FF2B5EF4-FFF2-40B4-BE49-F238E27FC236}">
                <a16:creationId xmlns:a16="http://schemas.microsoft.com/office/drawing/2014/main" id="{96A6547C-CF7F-E0EE-ECCD-2137A1770795}"/>
              </a:ext>
            </a:extLst>
          </p:cNvPr>
          <p:cNvSpPr txBox="1"/>
          <p:nvPr/>
        </p:nvSpPr>
        <p:spPr bwMode="auto">
          <a:xfrm>
            <a:off x="11272111" y="3962385"/>
            <a:ext cx="2596289" cy="623889"/>
          </a:xfrm>
          <a:prstGeom prst="rect">
            <a:avLst/>
          </a:prstGeom>
          <a:solidFill>
            <a:schemeClr val="bg1">
              <a:alpha val="75000"/>
            </a:schemeClr>
          </a:solidFill>
          <a:ln w="9525">
            <a:noFill/>
            <a:miter lim="800000"/>
            <a:headEnd/>
            <a:tailEnd/>
          </a:ln>
        </p:spPr>
        <p:txBody>
          <a:bodyPr wrap="square" lIns="0" tIns="0" rIns="0" bIns="0" rtlCol="0">
            <a:spAutoFit/>
          </a:bodyPr>
          <a:lstStyle/>
          <a:p>
            <a:pPr algn="r" defTabSz="1097280" eaLnBrk="0" fontAlgn="base" hangingPunct="0">
              <a:lnSpc>
                <a:spcPct val="105000"/>
              </a:lnSpc>
              <a:spcBef>
                <a:spcPct val="0"/>
              </a:spcBef>
              <a:spcAft>
                <a:spcPct val="0"/>
              </a:spcAft>
              <a:defRPr/>
            </a:pPr>
            <a:r>
              <a:rPr lang="en-US" sz="2000" b="1" dirty="0">
                <a:solidFill>
                  <a:srgbClr val="00B050"/>
                </a:solidFill>
              </a:rPr>
              <a:t>If 2 wires:</a:t>
            </a:r>
            <a:r>
              <a:rPr lang="en-US" sz="2000" dirty="0">
                <a:solidFill>
                  <a:srgbClr val="00B050"/>
                </a:solidFill>
              </a:rPr>
              <a:t> connect 24v(</a:t>
            </a:r>
            <a:r>
              <a:rPr lang="en-US" sz="2000" dirty="0" err="1">
                <a:solidFill>
                  <a:srgbClr val="00B050"/>
                </a:solidFill>
              </a:rPr>
              <a:t>Gnd</a:t>
            </a:r>
            <a:r>
              <a:rPr lang="en-US" sz="2000" dirty="0">
                <a:solidFill>
                  <a:srgbClr val="00B050"/>
                </a:solidFill>
              </a:rPr>
              <a:t>) &amp; TH-W</a:t>
            </a:r>
          </a:p>
        </p:txBody>
      </p:sp>
      <p:pic>
        <p:nvPicPr>
          <p:cNvPr id="11" name="Picture 10">
            <a:extLst>
              <a:ext uri="{FF2B5EF4-FFF2-40B4-BE49-F238E27FC236}">
                <a16:creationId xmlns:a16="http://schemas.microsoft.com/office/drawing/2014/main" id="{C80A16C8-9474-E24F-6FB6-89CDAE2187E2}"/>
              </a:ext>
            </a:extLst>
          </p:cNvPr>
          <p:cNvPicPr>
            <a:picLocks noChangeAspect="1"/>
          </p:cNvPicPr>
          <p:nvPr/>
        </p:nvPicPr>
        <p:blipFill>
          <a:blip r:embed="rId3"/>
          <a:stretch>
            <a:fillRect/>
          </a:stretch>
        </p:blipFill>
        <p:spPr>
          <a:xfrm>
            <a:off x="7642332" y="2039111"/>
            <a:ext cx="2479587" cy="2031150"/>
          </a:xfrm>
          <a:prstGeom prst="rect">
            <a:avLst/>
          </a:prstGeom>
        </p:spPr>
      </p:pic>
      <p:pic>
        <p:nvPicPr>
          <p:cNvPr id="12" name="Picture 11">
            <a:extLst>
              <a:ext uri="{FF2B5EF4-FFF2-40B4-BE49-F238E27FC236}">
                <a16:creationId xmlns:a16="http://schemas.microsoft.com/office/drawing/2014/main" id="{EB654584-D200-64A1-421F-9F8F6EF0B6DF}"/>
              </a:ext>
            </a:extLst>
          </p:cNvPr>
          <p:cNvPicPr>
            <a:picLocks noChangeAspect="1"/>
          </p:cNvPicPr>
          <p:nvPr/>
        </p:nvPicPr>
        <p:blipFill>
          <a:blip r:embed="rId4"/>
          <a:stretch>
            <a:fillRect/>
          </a:stretch>
        </p:blipFill>
        <p:spPr>
          <a:xfrm>
            <a:off x="11365252" y="2091932"/>
            <a:ext cx="2502598" cy="1789884"/>
          </a:xfrm>
          <a:prstGeom prst="rect">
            <a:avLst/>
          </a:prstGeom>
        </p:spPr>
      </p:pic>
      <p:sp>
        <p:nvSpPr>
          <p:cNvPr id="13" name="TextBox 12">
            <a:extLst>
              <a:ext uri="{FF2B5EF4-FFF2-40B4-BE49-F238E27FC236}">
                <a16:creationId xmlns:a16="http://schemas.microsoft.com/office/drawing/2014/main" id="{C39092EF-673D-CB28-E7C7-6CDEC82A0CE0}"/>
              </a:ext>
            </a:extLst>
          </p:cNvPr>
          <p:cNvSpPr txBox="1"/>
          <p:nvPr/>
        </p:nvSpPr>
        <p:spPr bwMode="auto">
          <a:xfrm>
            <a:off x="7649467" y="3962385"/>
            <a:ext cx="1632184" cy="631776"/>
          </a:xfrm>
          <a:prstGeom prst="rect">
            <a:avLst/>
          </a:prstGeom>
          <a:noFill/>
          <a:ln w="9525">
            <a:noFill/>
            <a:miter lim="800000"/>
            <a:headEnd/>
            <a:tailEnd/>
          </a:ln>
        </p:spPr>
        <p:txBody>
          <a:bodyPr wrap="square" lIns="0" tIns="0" rIns="0" bIns="0" rtlCol="0">
            <a:spAutoFit/>
          </a:bodyPr>
          <a:lstStyle/>
          <a:p>
            <a:pPr defTabSz="1097280" eaLnBrk="0" fontAlgn="base" hangingPunct="0">
              <a:lnSpc>
                <a:spcPct val="105000"/>
              </a:lnSpc>
              <a:spcBef>
                <a:spcPct val="0"/>
              </a:spcBef>
              <a:spcAft>
                <a:spcPct val="0"/>
              </a:spcAft>
              <a:defRPr/>
            </a:pPr>
            <a:r>
              <a:rPr lang="en-US" sz="2000" b="1" dirty="0">
                <a:solidFill>
                  <a:schemeClr val="accent4"/>
                </a:solidFill>
              </a:rPr>
              <a:t>If 3 wires: </a:t>
            </a:r>
            <a:r>
              <a:rPr lang="en-US" sz="2000" dirty="0">
                <a:solidFill>
                  <a:schemeClr val="accent4"/>
                </a:solidFill>
              </a:rPr>
              <a:t>connect all 3</a:t>
            </a:r>
          </a:p>
        </p:txBody>
      </p:sp>
      <p:sp>
        <p:nvSpPr>
          <p:cNvPr id="14" name="Rectangle 13">
            <a:extLst>
              <a:ext uri="{FF2B5EF4-FFF2-40B4-BE49-F238E27FC236}">
                <a16:creationId xmlns:a16="http://schemas.microsoft.com/office/drawing/2014/main" id="{3DCF109F-387C-6557-88F2-3EDD7B1C9931}"/>
              </a:ext>
            </a:extLst>
          </p:cNvPr>
          <p:cNvSpPr/>
          <p:nvPr/>
        </p:nvSpPr>
        <p:spPr bwMode="auto">
          <a:xfrm>
            <a:off x="8390772" y="2802986"/>
            <a:ext cx="509750" cy="359673"/>
          </a:xfrm>
          <a:prstGeom prst="rect">
            <a:avLst/>
          </a:prstGeom>
          <a:noFill/>
          <a:ln w="28575">
            <a:solidFill>
              <a:schemeClr val="accent4"/>
            </a:solidFill>
            <a:round/>
            <a:headEnd/>
            <a:tailEnd/>
          </a:ln>
          <a:effectLst/>
        </p:spPr>
        <p:txBody>
          <a:bodyPr wrap="square" rtlCol="0" anchor="ctr"/>
          <a:lstStyle/>
          <a:p>
            <a:pPr algn="ctr" eaLnBrk="0" fontAlgn="base" hangingPunct="0">
              <a:spcBef>
                <a:spcPct val="0"/>
              </a:spcBef>
              <a:spcAft>
                <a:spcPct val="0"/>
              </a:spcAft>
            </a:pPr>
            <a:endParaRPr lang="en-US" sz="3480">
              <a:solidFill>
                <a:schemeClr val="bg1"/>
              </a:solidFill>
            </a:endParaRPr>
          </a:p>
        </p:txBody>
      </p:sp>
      <p:sp>
        <p:nvSpPr>
          <p:cNvPr id="15" name="Rectangle 14">
            <a:extLst>
              <a:ext uri="{FF2B5EF4-FFF2-40B4-BE49-F238E27FC236}">
                <a16:creationId xmlns:a16="http://schemas.microsoft.com/office/drawing/2014/main" id="{BF0395CE-57CD-2A8E-2FB9-8BF58E2DEB7B}"/>
              </a:ext>
            </a:extLst>
          </p:cNvPr>
          <p:cNvSpPr/>
          <p:nvPr/>
        </p:nvSpPr>
        <p:spPr bwMode="auto">
          <a:xfrm>
            <a:off x="12092947" y="3234652"/>
            <a:ext cx="464145" cy="280959"/>
          </a:xfrm>
          <a:prstGeom prst="rect">
            <a:avLst/>
          </a:prstGeom>
          <a:noFill/>
          <a:ln w="28575">
            <a:solidFill>
              <a:srgbClr val="00B050"/>
            </a:solidFill>
            <a:round/>
            <a:headEnd/>
            <a:tailEnd/>
          </a:ln>
          <a:effectLst/>
        </p:spPr>
        <p:txBody>
          <a:bodyPr wrap="square" rtlCol="0" anchor="ctr"/>
          <a:lstStyle/>
          <a:p>
            <a:pPr algn="ctr" eaLnBrk="0" fontAlgn="base" hangingPunct="0">
              <a:spcBef>
                <a:spcPct val="0"/>
              </a:spcBef>
              <a:spcAft>
                <a:spcPct val="0"/>
              </a:spcAft>
            </a:pPr>
            <a:endParaRPr lang="en-US" sz="3480">
              <a:solidFill>
                <a:schemeClr val="bg1"/>
              </a:solidFill>
            </a:endParaRPr>
          </a:p>
        </p:txBody>
      </p:sp>
      <p:sp>
        <p:nvSpPr>
          <p:cNvPr id="16" name="Rectangle 15">
            <a:extLst>
              <a:ext uri="{FF2B5EF4-FFF2-40B4-BE49-F238E27FC236}">
                <a16:creationId xmlns:a16="http://schemas.microsoft.com/office/drawing/2014/main" id="{A5DD9859-2009-4308-D735-3C7FB19FB8DD}"/>
              </a:ext>
            </a:extLst>
          </p:cNvPr>
          <p:cNvSpPr/>
          <p:nvPr/>
        </p:nvSpPr>
        <p:spPr bwMode="auto">
          <a:xfrm>
            <a:off x="9621413" y="5906700"/>
            <a:ext cx="318857" cy="224134"/>
          </a:xfrm>
          <a:prstGeom prst="rect">
            <a:avLst/>
          </a:prstGeom>
          <a:noFill/>
          <a:ln w="28575">
            <a:solidFill>
              <a:srgbClr val="00B050"/>
            </a:solidFill>
            <a:round/>
            <a:headEnd/>
            <a:tailEnd/>
          </a:ln>
          <a:effectLst/>
        </p:spPr>
        <p:txBody>
          <a:bodyPr wrap="square" rtlCol="0" anchor="ctr"/>
          <a:lstStyle/>
          <a:p>
            <a:pPr algn="ctr" eaLnBrk="0" fontAlgn="base" hangingPunct="0">
              <a:spcBef>
                <a:spcPct val="0"/>
              </a:spcBef>
              <a:spcAft>
                <a:spcPct val="0"/>
              </a:spcAft>
            </a:pPr>
            <a:endParaRPr lang="en-US" sz="3480">
              <a:solidFill>
                <a:schemeClr val="bg1"/>
              </a:solidFill>
            </a:endParaRPr>
          </a:p>
        </p:txBody>
      </p:sp>
      <p:sp>
        <p:nvSpPr>
          <p:cNvPr id="17" name="Rectangle 16">
            <a:extLst>
              <a:ext uri="{FF2B5EF4-FFF2-40B4-BE49-F238E27FC236}">
                <a16:creationId xmlns:a16="http://schemas.microsoft.com/office/drawing/2014/main" id="{2D32D975-46B2-A506-3C3F-E943C67FAA89}"/>
              </a:ext>
            </a:extLst>
          </p:cNvPr>
          <p:cNvSpPr/>
          <p:nvPr/>
        </p:nvSpPr>
        <p:spPr bwMode="auto">
          <a:xfrm>
            <a:off x="9569237" y="5901417"/>
            <a:ext cx="423209" cy="229417"/>
          </a:xfrm>
          <a:prstGeom prst="rect">
            <a:avLst/>
          </a:prstGeom>
          <a:noFill/>
          <a:ln w="28575">
            <a:solidFill>
              <a:schemeClr val="accent4"/>
            </a:solidFill>
            <a:round/>
            <a:headEnd/>
            <a:tailEnd/>
          </a:ln>
          <a:effectLst/>
        </p:spPr>
        <p:txBody>
          <a:bodyPr wrap="square" rtlCol="0" anchor="ctr"/>
          <a:lstStyle/>
          <a:p>
            <a:pPr algn="ctr" eaLnBrk="0" fontAlgn="base" hangingPunct="0">
              <a:spcBef>
                <a:spcPct val="0"/>
              </a:spcBef>
              <a:spcAft>
                <a:spcPct val="0"/>
              </a:spcAft>
            </a:pPr>
            <a:endParaRPr lang="en-US" sz="3480">
              <a:solidFill>
                <a:schemeClr val="bg1"/>
              </a:solidFill>
            </a:endParaRPr>
          </a:p>
        </p:txBody>
      </p:sp>
      <p:cxnSp>
        <p:nvCxnSpPr>
          <p:cNvPr id="18" name="Straight Arrow Connector 17">
            <a:extLst>
              <a:ext uri="{FF2B5EF4-FFF2-40B4-BE49-F238E27FC236}">
                <a16:creationId xmlns:a16="http://schemas.microsoft.com/office/drawing/2014/main" id="{9C013A43-45F2-99A9-8DA6-AFACCF4E16BA}"/>
              </a:ext>
            </a:extLst>
          </p:cNvPr>
          <p:cNvCxnSpPr>
            <a:cxnSpLocks/>
          </p:cNvCxnSpPr>
          <p:nvPr/>
        </p:nvCxnSpPr>
        <p:spPr bwMode="auto">
          <a:xfrm flipH="1" flipV="1">
            <a:off x="8900522" y="3158418"/>
            <a:ext cx="977943" cy="2411959"/>
          </a:xfrm>
          <a:prstGeom prst="straightConnector1">
            <a:avLst/>
          </a:prstGeom>
          <a:solidFill>
            <a:schemeClr val="accent1"/>
          </a:solidFill>
          <a:ln w="28575" cap="rnd" cmpd="sng" algn="ctr">
            <a:solidFill>
              <a:schemeClr val="accent4"/>
            </a:solidFill>
            <a:prstDash val="solid"/>
            <a:round/>
            <a:headEnd type="triangle" w="lg" len="lg"/>
            <a:tailEnd type="none" w="lg" len="lg"/>
          </a:ln>
          <a:effectLst/>
        </p:spPr>
      </p:cxnSp>
      <p:cxnSp>
        <p:nvCxnSpPr>
          <p:cNvPr id="19" name="Straight Arrow Connector 18">
            <a:extLst>
              <a:ext uri="{FF2B5EF4-FFF2-40B4-BE49-F238E27FC236}">
                <a16:creationId xmlns:a16="http://schemas.microsoft.com/office/drawing/2014/main" id="{692863EF-7D97-569C-F95C-0693BB01781E}"/>
              </a:ext>
            </a:extLst>
          </p:cNvPr>
          <p:cNvCxnSpPr>
            <a:cxnSpLocks/>
            <a:endCxn id="15" idx="1"/>
          </p:cNvCxnSpPr>
          <p:nvPr/>
        </p:nvCxnSpPr>
        <p:spPr bwMode="auto">
          <a:xfrm flipV="1">
            <a:off x="9940203" y="3375132"/>
            <a:ext cx="2152744" cy="2560619"/>
          </a:xfrm>
          <a:prstGeom prst="straightConnector1">
            <a:avLst/>
          </a:prstGeom>
          <a:solidFill>
            <a:schemeClr val="accent1"/>
          </a:solidFill>
          <a:ln w="28575" cap="rnd" cmpd="sng" algn="ctr">
            <a:solidFill>
              <a:srgbClr val="00B050"/>
            </a:solidFill>
            <a:prstDash val="solid"/>
            <a:round/>
            <a:headEnd type="triangle" w="lg" len="lg"/>
            <a:tailEnd type="none" w="lg" len="lg"/>
          </a:ln>
          <a:effectLst/>
        </p:spPr>
      </p:cxnSp>
      <p:sp>
        <p:nvSpPr>
          <p:cNvPr id="20" name="Rectangle 19">
            <a:extLst>
              <a:ext uri="{FF2B5EF4-FFF2-40B4-BE49-F238E27FC236}">
                <a16:creationId xmlns:a16="http://schemas.microsoft.com/office/drawing/2014/main" id="{149D5633-D73F-3E0E-349B-C5FB3BF0A969}"/>
              </a:ext>
            </a:extLst>
          </p:cNvPr>
          <p:cNvSpPr/>
          <p:nvPr/>
        </p:nvSpPr>
        <p:spPr bwMode="auto">
          <a:xfrm>
            <a:off x="9569237" y="5573999"/>
            <a:ext cx="423209" cy="98001"/>
          </a:xfrm>
          <a:prstGeom prst="rect">
            <a:avLst/>
          </a:prstGeom>
          <a:noFill/>
          <a:ln w="28575">
            <a:solidFill>
              <a:schemeClr val="accent4"/>
            </a:solidFill>
            <a:round/>
            <a:headEnd/>
            <a:tailEnd/>
          </a:ln>
          <a:effectLst/>
        </p:spPr>
        <p:txBody>
          <a:bodyPr wrap="square" rtlCol="0" anchor="ctr"/>
          <a:lstStyle/>
          <a:p>
            <a:pPr algn="ctr" eaLnBrk="0" fontAlgn="base" hangingPunct="0">
              <a:spcBef>
                <a:spcPct val="0"/>
              </a:spcBef>
              <a:spcAft>
                <a:spcPct val="0"/>
              </a:spcAft>
            </a:pPr>
            <a:endParaRPr lang="en-US" sz="3480">
              <a:solidFill>
                <a:schemeClr val="bg1"/>
              </a:solidFill>
            </a:endParaRPr>
          </a:p>
        </p:txBody>
      </p:sp>
      <p:cxnSp>
        <p:nvCxnSpPr>
          <p:cNvPr id="21" name="Straight Arrow Connector 20">
            <a:extLst>
              <a:ext uri="{FF2B5EF4-FFF2-40B4-BE49-F238E27FC236}">
                <a16:creationId xmlns:a16="http://schemas.microsoft.com/office/drawing/2014/main" id="{AB95E501-EEEA-1392-ECBA-6024905E0C98}"/>
              </a:ext>
            </a:extLst>
          </p:cNvPr>
          <p:cNvCxnSpPr>
            <a:cxnSpLocks/>
          </p:cNvCxnSpPr>
          <p:nvPr/>
        </p:nvCxnSpPr>
        <p:spPr bwMode="auto">
          <a:xfrm flipH="1" flipV="1">
            <a:off x="9476058" y="4586274"/>
            <a:ext cx="64372" cy="1349477"/>
          </a:xfrm>
          <a:prstGeom prst="straightConnector1">
            <a:avLst/>
          </a:prstGeom>
          <a:solidFill>
            <a:schemeClr val="accent1"/>
          </a:solidFill>
          <a:ln w="28575" cap="rnd" cmpd="sng" algn="ctr">
            <a:solidFill>
              <a:schemeClr val="accent4"/>
            </a:solidFill>
            <a:prstDash val="solid"/>
            <a:round/>
            <a:headEnd type="triangle" w="lg" len="lg"/>
            <a:tailEnd type="none" w="lg" len="lg"/>
          </a:ln>
          <a:effectLst/>
        </p:spPr>
      </p:cxnSp>
    </p:spTree>
    <p:extLst>
      <p:ext uri="{BB962C8B-B14F-4D97-AF65-F5344CB8AC3E}">
        <p14:creationId xmlns:p14="http://schemas.microsoft.com/office/powerpoint/2010/main" val="42151960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4DE4FFBC-75C5-7477-357B-F271AA21444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2245" b="-2765"/>
          <a:stretch/>
        </p:blipFill>
        <p:spPr>
          <a:xfrm>
            <a:off x="758952" y="1964666"/>
            <a:ext cx="5367528" cy="4005131"/>
          </a:xfrm>
          <a:prstGeom prst="rect">
            <a:avLst/>
          </a:prstGeom>
        </p:spPr>
      </p:pic>
      <p:sp>
        <p:nvSpPr>
          <p:cNvPr id="3" name="Content Placeholder 2">
            <a:extLst>
              <a:ext uri="{FF2B5EF4-FFF2-40B4-BE49-F238E27FC236}">
                <a16:creationId xmlns:a16="http://schemas.microsoft.com/office/drawing/2014/main" id="{27F69B0D-13B8-5031-666D-748A75531D05}"/>
              </a:ext>
            </a:extLst>
          </p:cNvPr>
          <p:cNvSpPr>
            <a:spLocks noGrp="1"/>
          </p:cNvSpPr>
          <p:nvPr>
            <p:ph sz="quarter" idx="20"/>
          </p:nvPr>
        </p:nvSpPr>
        <p:spPr>
          <a:xfrm>
            <a:off x="7674429" y="2328864"/>
            <a:ext cx="6196511" cy="2212991"/>
          </a:xfrm>
        </p:spPr>
        <p:txBody>
          <a:bodyPr/>
          <a:lstStyle/>
          <a:p>
            <a:pPr lvl="2"/>
            <a:r>
              <a:rPr lang="en-US" dirty="0"/>
              <a:t>When the module is set to Direct Spark Ignition, an option to power an inducer and monitor the system pressure switch is available.</a:t>
            </a:r>
          </a:p>
          <a:p>
            <a:pPr lvl="2"/>
            <a:r>
              <a:rPr lang="en-US" dirty="0"/>
              <a:t>The module will not allow for system ignition until </a:t>
            </a:r>
            <a:br>
              <a:rPr lang="en-US" dirty="0"/>
            </a:br>
            <a:r>
              <a:rPr lang="en-US" dirty="0"/>
              <a:t>a signal is present on the pressure switch circuit indicating that the switch has closed.</a:t>
            </a:r>
          </a:p>
          <a:p>
            <a:pPr lvl="2"/>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34C5AA6F-8BC6-0E32-07AA-A9AF3B3AB3DF}"/>
              </a:ext>
            </a:extLst>
          </p:cNvPr>
          <p:cNvSpPr>
            <a:spLocks noGrp="1"/>
          </p:cNvSpPr>
          <p:nvPr>
            <p:ph type="sldNum" sz="quarter" idx="4"/>
          </p:nvPr>
        </p:nvSpPr>
        <p:spPr/>
        <p:txBody>
          <a:bodyPr/>
          <a:lstStyle/>
          <a:p>
            <a:fld id="{837543D7-8401-5C4E-B0A9-F48897C0C347}" type="slidenum">
              <a:rPr lang="en-US" smtClean="0"/>
              <a:pPr/>
              <a:t>28</a:t>
            </a:fld>
            <a:endParaRPr lang="en-US" dirty="0"/>
          </a:p>
        </p:txBody>
      </p:sp>
      <p:sp>
        <p:nvSpPr>
          <p:cNvPr id="5" name="Title 4">
            <a:extLst>
              <a:ext uri="{FF2B5EF4-FFF2-40B4-BE49-F238E27FC236}">
                <a16:creationId xmlns:a16="http://schemas.microsoft.com/office/drawing/2014/main" id="{50EECB0D-822F-09C6-FC6E-8537200CDB9A}"/>
              </a:ext>
            </a:extLst>
          </p:cNvPr>
          <p:cNvSpPr>
            <a:spLocks noGrp="1"/>
          </p:cNvSpPr>
          <p:nvPr>
            <p:ph type="title"/>
          </p:nvPr>
        </p:nvSpPr>
        <p:spPr/>
        <p:txBody>
          <a:bodyPr/>
          <a:lstStyle/>
          <a:p>
            <a:r>
              <a:rPr lang="en-US" dirty="0"/>
              <a:t>DSI—Inducer &amp; Pressure Switch Options</a:t>
            </a:r>
          </a:p>
        </p:txBody>
      </p:sp>
      <p:sp>
        <p:nvSpPr>
          <p:cNvPr id="6" name="Text Placeholder 5">
            <a:extLst>
              <a:ext uri="{FF2B5EF4-FFF2-40B4-BE49-F238E27FC236}">
                <a16:creationId xmlns:a16="http://schemas.microsoft.com/office/drawing/2014/main" id="{5060868F-4ACA-E472-87AB-75746DE95B38}"/>
              </a:ext>
            </a:extLst>
          </p:cNvPr>
          <p:cNvSpPr>
            <a:spLocks noGrp="1"/>
          </p:cNvSpPr>
          <p:nvPr>
            <p:ph type="body" sz="quarter" idx="11"/>
          </p:nvPr>
        </p:nvSpPr>
        <p:spPr/>
        <p:txBody>
          <a:bodyPr/>
          <a:lstStyle/>
          <a:p>
            <a:endParaRPr lang="en-US"/>
          </a:p>
        </p:txBody>
      </p:sp>
      <p:sp>
        <p:nvSpPr>
          <p:cNvPr id="7" name="Text Placeholder 6">
            <a:extLst>
              <a:ext uri="{FF2B5EF4-FFF2-40B4-BE49-F238E27FC236}">
                <a16:creationId xmlns:a16="http://schemas.microsoft.com/office/drawing/2014/main" id="{2488F013-9332-14AA-93BE-96329F39359B}"/>
              </a:ext>
            </a:extLst>
          </p:cNvPr>
          <p:cNvSpPr>
            <a:spLocks noGrp="1"/>
          </p:cNvSpPr>
          <p:nvPr>
            <p:ph type="body" sz="quarter" idx="17"/>
          </p:nvPr>
        </p:nvSpPr>
        <p:spPr/>
        <p:txBody>
          <a:bodyPr/>
          <a:lstStyle/>
          <a:p>
            <a:endParaRPr lang="en-US"/>
          </a:p>
        </p:txBody>
      </p:sp>
      <p:sp>
        <p:nvSpPr>
          <p:cNvPr id="8" name="Rectangle 7">
            <a:extLst>
              <a:ext uri="{FF2B5EF4-FFF2-40B4-BE49-F238E27FC236}">
                <a16:creationId xmlns:a16="http://schemas.microsoft.com/office/drawing/2014/main" id="{0E52DA80-E858-D5C8-8358-162BAA21A342}"/>
              </a:ext>
            </a:extLst>
          </p:cNvPr>
          <p:cNvSpPr/>
          <p:nvPr/>
        </p:nvSpPr>
        <p:spPr bwMode="auto">
          <a:xfrm>
            <a:off x="7662672" y="4889930"/>
            <a:ext cx="4114800" cy="685800"/>
          </a:xfrm>
          <a:prstGeom prst="rect">
            <a:avLst/>
          </a:prstGeom>
          <a:solidFill>
            <a:srgbClr val="CBD3FB">
              <a:alpha val="796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rtlCol="0" anchor="ctr"/>
          <a:lstStyle/>
          <a:p>
            <a:r>
              <a:rPr lang="en-US" sz="1600" dirty="0">
                <a:solidFill>
                  <a:schemeClr val="tx1"/>
                </a:solidFill>
              </a:rPr>
              <a:t>Pressure switch monitoring &amp; 120V inducer power is not available in IP applications </a:t>
            </a:r>
          </a:p>
        </p:txBody>
      </p:sp>
      <p:sp>
        <p:nvSpPr>
          <p:cNvPr id="9" name="Oval 8">
            <a:extLst>
              <a:ext uri="{FF2B5EF4-FFF2-40B4-BE49-F238E27FC236}">
                <a16:creationId xmlns:a16="http://schemas.microsoft.com/office/drawing/2014/main" id="{989D4D91-435A-A779-FD41-D88B8E39DDB7}"/>
              </a:ext>
            </a:extLst>
          </p:cNvPr>
          <p:cNvSpPr/>
          <p:nvPr/>
        </p:nvSpPr>
        <p:spPr bwMode="auto">
          <a:xfrm>
            <a:off x="4176881" y="5125808"/>
            <a:ext cx="770321" cy="770552"/>
          </a:xfrm>
          <a:prstGeom prst="ellipse">
            <a:avLst/>
          </a:prstGeom>
          <a:noFill/>
          <a:ln w="28575">
            <a:solidFill>
              <a:schemeClr val="accent4"/>
            </a:solidFill>
            <a:round/>
            <a:headEnd/>
            <a:tailEnd/>
          </a:ln>
          <a:effectLst/>
        </p:spPr>
        <p:txBody>
          <a:bodyPr wrap="square" rtlCol="0" anchor="ctr"/>
          <a:lstStyle/>
          <a:p>
            <a:pPr algn="ctr" defTabSz="1097280" eaLnBrk="0" fontAlgn="base" hangingPunct="0">
              <a:lnSpc>
                <a:spcPct val="85000"/>
              </a:lnSpc>
              <a:spcBef>
                <a:spcPct val="0"/>
              </a:spcBef>
              <a:spcAft>
                <a:spcPct val="0"/>
              </a:spcAft>
              <a:defRPr/>
            </a:pPr>
            <a:endParaRPr lang="en-US" sz="1620">
              <a:ln w="3175">
                <a:solidFill>
                  <a:srgbClr val="3F4040"/>
                </a:solidFill>
              </a:ln>
              <a:solidFill>
                <a:srgbClr val="FFFFFF"/>
              </a:solidFill>
              <a:latin typeface="Noto Sans" panose="020B0502040504020204" pitchFamily="34" charset="0"/>
            </a:endParaRPr>
          </a:p>
        </p:txBody>
      </p:sp>
      <p:cxnSp>
        <p:nvCxnSpPr>
          <p:cNvPr id="22" name="Straight Connector 21">
            <a:extLst>
              <a:ext uri="{FF2B5EF4-FFF2-40B4-BE49-F238E27FC236}">
                <a16:creationId xmlns:a16="http://schemas.microsoft.com/office/drawing/2014/main" id="{A2FAB3A8-AFA5-DDFC-838F-C892CE289B02}"/>
              </a:ext>
            </a:extLst>
          </p:cNvPr>
          <p:cNvCxnSpPr>
            <a:cxnSpLocks/>
            <a:stCxn id="28" idx="2"/>
            <a:endCxn id="29" idx="2"/>
          </p:cNvCxnSpPr>
          <p:nvPr/>
        </p:nvCxnSpPr>
        <p:spPr bwMode="auto">
          <a:xfrm flipH="1" flipV="1">
            <a:off x="1122461" y="3613849"/>
            <a:ext cx="311392" cy="2188135"/>
          </a:xfrm>
          <a:prstGeom prst="line">
            <a:avLst/>
          </a:prstGeom>
          <a:solidFill>
            <a:schemeClr val="accent1"/>
          </a:solidFill>
          <a:ln w="28575" cap="flat" cmpd="sng" algn="ctr">
            <a:solidFill>
              <a:schemeClr val="accent4"/>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id="{699BC268-CBF8-6FAC-2C9E-C25F49C0A490}"/>
              </a:ext>
            </a:extLst>
          </p:cNvPr>
          <p:cNvCxnSpPr>
            <a:cxnSpLocks/>
          </p:cNvCxnSpPr>
          <p:nvPr/>
        </p:nvCxnSpPr>
        <p:spPr bwMode="auto">
          <a:xfrm flipV="1">
            <a:off x="4465878" y="5670370"/>
            <a:ext cx="426185" cy="1357513"/>
          </a:xfrm>
          <a:prstGeom prst="line">
            <a:avLst/>
          </a:prstGeom>
          <a:solidFill>
            <a:schemeClr val="accent1"/>
          </a:solidFill>
          <a:ln w="28575" cap="flat" cmpd="sng" algn="ctr">
            <a:solidFill>
              <a:schemeClr val="accent4"/>
            </a:solidFill>
            <a:prstDash val="solid"/>
            <a:round/>
            <a:headEnd type="none" w="med" len="med"/>
            <a:tailEnd type="none" w="med" len="med"/>
          </a:ln>
          <a:effectLst/>
        </p:spPr>
      </p:cxnSp>
      <p:pic>
        <p:nvPicPr>
          <p:cNvPr id="25" name="Picture 24">
            <a:extLst>
              <a:ext uri="{FF2B5EF4-FFF2-40B4-BE49-F238E27FC236}">
                <a16:creationId xmlns:a16="http://schemas.microsoft.com/office/drawing/2014/main" id="{E7FCEE00-C5A2-432A-49F0-10CA3C37F70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126"/>
          <a:stretch/>
        </p:blipFill>
        <p:spPr>
          <a:xfrm>
            <a:off x="2984156" y="5993552"/>
            <a:ext cx="1536580" cy="1541104"/>
          </a:xfrm>
          <a:prstGeom prst="ellipse">
            <a:avLst/>
          </a:prstGeom>
        </p:spPr>
      </p:pic>
      <p:pic>
        <p:nvPicPr>
          <p:cNvPr id="26" name="Picture 25">
            <a:extLst>
              <a:ext uri="{FF2B5EF4-FFF2-40B4-BE49-F238E27FC236}">
                <a16:creationId xmlns:a16="http://schemas.microsoft.com/office/drawing/2014/main" id="{D02CFAC0-6D24-AAF7-3DEE-7599909D2B6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28797" y="5050197"/>
            <a:ext cx="1536580" cy="1541104"/>
          </a:xfrm>
          <a:prstGeom prst="ellipse">
            <a:avLst/>
          </a:prstGeom>
        </p:spPr>
      </p:pic>
      <p:sp>
        <p:nvSpPr>
          <p:cNvPr id="27" name="Oval 26">
            <a:extLst>
              <a:ext uri="{FF2B5EF4-FFF2-40B4-BE49-F238E27FC236}">
                <a16:creationId xmlns:a16="http://schemas.microsoft.com/office/drawing/2014/main" id="{41084476-5D4B-CB90-F353-8CCFE776D206}"/>
              </a:ext>
            </a:extLst>
          </p:cNvPr>
          <p:cNvSpPr/>
          <p:nvPr/>
        </p:nvSpPr>
        <p:spPr bwMode="auto">
          <a:xfrm>
            <a:off x="2969891" y="5993552"/>
            <a:ext cx="1540643" cy="1541104"/>
          </a:xfrm>
          <a:prstGeom prst="ellipse">
            <a:avLst/>
          </a:prstGeom>
          <a:noFill/>
          <a:ln w="28575">
            <a:solidFill>
              <a:schemeClr val="accent4"/>
            </a:solidFill>
            <a:round/>
            <a:headEnd/>
            <a:tailEnd/>
          </a:ln>
          <a:effectLst/>
        </p:spPr>
        <p:txBody>
          <a:bodyPr wrap="square" rtlCol="0" anchor="ctr"/>
          <a:lstStyle/>
          <a:p>
            <a:pPr algn="ctr" defTabSz="1097280" eaLnBrk="0" fontAlgn="base" hangingPunct="0">
              <a:lnSpc>
                <a:spcPct val="85000"/>
              </a:lnSpc>
              <a:spcBef>
                <a:spcPct val="0"/>
              </a:spcBef>
              <a:spcAft>
                <a:spcPct val="0"/>
              </a:spcAft>
              <a:defRPr/>
            </a:pPr>
            <a:endParaRPr lang="en-US" sz="1620">
              <a:ln w="3175">
                <a:solidFill>
                  <a:srgbClr val="3F4040"/>
                </a:solidFill>
              </a:ln>
              <a:solidFill>
                <a:srgbClr val="FFFFFF"/>
              </a:solidFill>
              <a:latin typeface="Noto Sans" panose="020B0502040504020204" pitchFamily="34" charset="0"/>
            </a:endParaRPr>
          </a:p>
        </p:txBody>
      </p:sp>
      <p:sp>
        <p:nvSpPr>
          <p:cNvPr id="28" name="Oval 27">
            <a:extLst>
              <a:ext uri="{FF2B5EF4-FFF2-40B4-BE49-F238E27FC236}">
                <a16:creationId xmlns:a16="http://schemas.microsoft.com/office/drawing/2014/main" id="{32C5DD10-8CFE-868F-2068-86AA04A3E49B}"/>
              </a:ext>
            </a:extLst>
          </p:cNvPr>
          <p:cNvSpPr/>
          <p:nvPr/>
        </p:nvSpPr>
        <p:spPr bwMode="auto">
          <a:xfrm>
            <a:off x="1433853" y="5031431"/>
            <a:ext cx="1540643" cy="1541104"/>
          </a:xfrm>
          <a:prstGeom prst="ellipse">
            <a:avLst/>
          </a:prstGeom>
          <a:noFill/>
          <a:ln w="28575">
            <a:solidFill>
              <a:schemeClr val="accent4"/>
            </a:solidFill>
            <a:round/>
            <a:headEnd/>
            <a:tailEnd/>
          </a:ln>
          <a:effectLst/>
        </p:spPr>
        <p:txBody>
          <a:bodyPr wrap="square" rtlCol="0" anchor="ctr"/>
          <a:lstStyle/>
          <a:p>
            <a:pPr algn="ctr" defTabSz="1097280" eaLnBrk="0" fontAlgn="base" hangingPunct="0">
              <a:lnSpc>
                <a:spcPct val="85000"/>
              </a:lnSpc>
              <a:spcBef>
                <a:spcPct val="0"/>
              </a:spcBef>
              <a:spcAft>
                <a:spcPct val="0"/>
              </a:spcAft>
              <a:defRPr/>
            </a:pPr>
            <a:endParaRPr lang="en-US" sz="1620">
              <a:ln w="3175">
                <a:solidFill>
                  <a:srgbClr val="3F4040"/>
                </a:solidFill>
              </a:ln>
              <a:solidFill>
                <a:srgbClr val="FFFFFF"/>
              </a:solidFill>
              <a:latin typeface="Noto Sans" panose="020B0502040504020204" pitchFamily="34" charset="0"/>
            </a:endParaRPr>
          </a:p>
        </p:txBody>
      </p:sp>
      <p:sp>
        <p:nvSpPr>
          <p:cNvPr id="29" name="Oval 28">
            <a:extLst>
              <a:ext uri="{FF2B5EF4-FFF2-40B4-BE49-F238E27FC236}">
                <a16:creationId xmlns:a16="http://schemas.microsoft.com/office/drawing/2014/main" id="{44B02BBF-4174-B7AC-8E6F-56C314AD02B2}"/>
              </a:ext>
            </a:extLst>
          </p:cNvPr>
          <p:cNvSpPr/>
          <p:nvPr/>
        </p:nvSpPr>
        <p:spPr bwMode="auto">
          <a:xfrm>
            <a:off x="1122461" y="3228573"/>
            <a:ext cx="770321" cy="770552"/>
          </a:xfrm>
          <a:prstGeom prst="ellipse">
            <a:avLst/>
          </a:prstGeom>
          <a:noFill/>
          <a:ln w="28575">
            <a:solidFill>
              <a:schemeClr val="accent4"/>
            </a:solidFill>
            <a:round/>
            <a:headEnd/>
            <a:tailEnd/>
          </a:ln>
          <a:effectLst/>
        </p:spPr>
        <p:txBody>
          <a:bodyPr wrap="square" rtlCol="0" anchor="ctr"/>
          <a:lstStyle/>
          <a:p>
            <a:pPr algn="ctr" defTabSz="1097280" eaLnBrk="0" fontAlgn="base" hangingPunct="0">
              <a:lnSpc>
                <a:spcPct val="85000"/>
              </a:lnSpc>
              <a:spcBef>
                <a:spcPct val="0"/>
              </a:spcBef>
              <a:spcAft>
                <a:spcPct val="0"/>
              </a:spcAft>
              <a:defRPr/>
            </a:pPr>
            <a:endParaRPr lang="en-US" sz="1620">
              <a:ln w="3175">
                <a:solidFill>
                  <a:srgbClr val="3F4040"/>
                </a:solidFill>
              </a:ln>
              <a:solidFill>
                <a:srgbClr val="FFFFFF"/>
              </a:solidFill>
              <a:latin typeface="Noto Sans" panose="020B0502040504020204" pitchFamily="34" charset="0"/>
            </a:endParaRPr>
          </a:p>
        </p:txBody>
      </p:sp>
      <p:cxnSp>
        <p:nvCxnSpPr>
          <p:cNvPr id="30" name="Straight Connector 29">
            <a:extLst>
              <a:ext uri="{FF2B5EF4-FFF2-40B4-BE49-F238E27FC236}">
                <a16:creationId xmlns:a16="http://schemas.microsoft.com/office/drawing/2014/main" id="{11864C78-C7C8-4408-35CB-691D0CA60FCC}"/>
              </a:ext>
            </a:extLst>
          </p:cNvPr>
          <p:cNvCxnSpPr>
            <a:cxnSpLocks/>
            <a:endCxn id="9" idx="1"/>
          </p:cNvCxnSpPr>
          <p:nvPr/>
        </p:nvCxnSpPr>
        <p:spPr bwMode="auto">
          <a:xfrm flipV="1">
            <a:off x="3170586" y="5238652"/>
            <a:ext cx="1119106" cy="1007297"/>
          </a:xfrm>
          <a:prstGeom prst="line">
            <a:avLst/>
          </a:prstGeom>
          <a:solidFill>
            <a:schemeClr val="accent1"/>
          </a:solidFill>
          <a:ln w="28575" cap="flat" cmpd="sng" algn="ctr">
            <a:solidFill>
              <a:schemeClr val="accent4"/>
            </a:solidFill>
            <a:prstDash val="solid"/>
            <a:round/>
            <a:headEnd type="none" w="med" len="med"/>
            <a:tailEnd type="none" w="med" len="med"/>
          </a:ln>
          <a:effectLst/>
        </p:spPr>
      </p:cxnSp>
      <p:cxnSp>
        <p:nvCxnSpPr>
          <p:cNvPr id="31" name="Straight Connector 30">
            <a:extLst>
              <a:ext uri="{FF2B5EF4-FFF2-40B4-BE49-F238E27FC236}">
                <a16:creationId xmlns:a16="http://schemas.microsoft.com/office/drawing/2014/main" id="{F0EC3044-E721-ED28-89D9-49C5CC41BAC2}"/>
              </a:ext>
            </a:extLst>
          </p:cNvPr>
          <p:cNvCxnSpPr>
            <a:cxnSpLocks/>
            <a:stCxn id="28" idx="7"/>
          </p:cNvCxnSpPr>
          <p:nvPr/>
        </p:nvCxnSpPr>
        <p:spPr bwMode="auto">
          <a:xfrm flipH="1" flipV="1">
            <a:off x="1892783" y="3613849"/>
            <a:ext cx="856091" cy="1643272"/>
          </a:xfrm>
          <a:prstGeom prst="line">
            <a:avLst/>
          </a:prstGeom>
          <a:solidFill>
            <a:schemeClr val="accent1"/>
          </a:solidFill>
          <a:ln w="28575" cap="flat" cmpd="sng" algn="ctr">
            <a:solidFill>
              <a:schemeClr val="accent4"/>
            </a:solidFill>
            <a:prstDash val="solid"/>
            <a:round/>
            <a:headEnd type="none" w="med" len="med"/>
            <a:tailEnd type="none" w="med" len="med"/>
          </a:ln>
          <a:effectLst/>
        </p:spPr>
      </p:cxnSp>
    </p:spTree>
    <p:extLst>
      <p:ext uri="{BB962C8B-B14F-4D97-AF65-F5344CB8AC3E}">
        <p14:creationId xmlns:p14="http://schemas.microsoft.com/office/powerpoint/2010/main" val="25674414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6A378AB6-A026-47EA-7834-98A4D417BF7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4386"/>
          <a:stretch/>
        </p:blipFill>
        <p:spPr>
          <a:xfrm>
            <a:off x="9824575" y="5989320"/>
            <a:ext cx="1550381" cy="1554480"/>
          </a:xfrm>
          <a:prstGeom prst="ellipse">
            <a:avLst/>
          </a:prstGeom>
        </p:spPr>
      </p:pic>
      <p:sp>
        <p:nvSpPr>
          <p:cNvPr id="3" name="Content Placeholder 2">
            <a:extLst>
              <a:ext uri="{FF2B5EF4-FFF2-40B4-BE49-F238E27FC236}">
                <a16:creationId xmlns:a16="http://schemas.microsoft.com/office/drawing/2014/main" id="{27F69B0D-13B8-5031-666D-748A75531D05}"/>
              </a:ext>
            </a:extLst>
          </p:cNvPr>
          <p:cNvSpPr>
            <a:spLocks noGrp="1"/>
          </p:cNvSpPr>
          <p:nvPr>
            <p:ph sz="quarter" idx="20"/>
          </p:nvPr>
        </p:nvSpPr>
        <p:spPr>
          <a:xfrm>
            <a:off x="758952" y="2328864"/>
            <a:ext cx="5968419" cy="4572000"/>
          </a:xfrm>
        </p:spPr>
        <p:txBody>
          <a:bodyPr/>
          <a:lstStyle/>
          <a:p>
            <a:pPr lvl="2"/>
            <a:r>
              <a:rPr lang="en-US" dirty="0"/>
              <a:t>For applications using an alarm, the ¼” spade labeled ALARM can be connected to the system.</a:t>
            </a:r>
          </a:p>
          <a:p>
            <a:pPr lvl="2"/>
            <a:r>
              <a:rPr lang="en-US" dirty="0"/>
              <a:t>The alarm circuit normally has an open relay and when initiated will close and supply the alarm spade with 24 volts.</a:t>
            </a:r>
          </a:p>
          <a:p>
            <a:pPr lvl="2"/>
            <a:endParaRPr lang="en-US" dirty="0"/>
          </a:p>
          <a:p>
            <a:pPr lvl="2"/>
            <a:endParaRPr lang="en-US" dirty="0"/>
          </a:p>
          <a:p>
            <a:pPr lvl="1"/>
            <a:endParaRPr lang="en-US" dirty="0"/>
          </a:p>
        </p:txBody>
      </p:sp>
      <p:sp>
        <p:nvSpPr>
          <p:cNvPr id="4" name="Slide Number Placeholder 3">
            <a:extLst>
              <a:ext uri="{FF2B5EF4-FFF2-40B4-BE49-F238E27FC236}">
                <a16:creationId xmlns:a16="http://schemas.microsoft.com/office/drawing/2014/main" id="{34C5AA6F-8BC6-0E32-07AA-A9AF3B3AB3DF}"/>
              </a:ext>
            </a:extLst>
          </p:cNvPr>
          <p:cNvSpPr>
            <a:spLocks noGrp="1"/>
          </p:cNvSpPr>
          <p:nvPr>
            <p:ph type="sldNum" sz="quarter" idx="4"/>
          </p:nvPr>
        </p:nvSpPr>
        <p:spPr/>
        <p:txBody>
          <a:bodyPr/>
          <a:lstStyle/>
          <a:p>
            <a:fld id="{837543D7-8401-5C4E-B0A9-F48897C0C347}" type="slidenum">
              <a:rPr lang="en-US" smtClean="0"/>
              <a:pPr/>
              <a:t>29</a:t>
            </a:fld>
            <a:endParaRPr lang="en-US" dirty="0"/>
          </a:p>
        </p:txBody>
      </p:sp>
      <p:sp>
        <p:nvSpPr>
          <p:cNvPr id="5" name="Title 4">
            <a:extLst>
              <a:ext uri="{FF2B5EF4-FFF2-40B4-BE49-F238E27FC236}">
                <a16:creationId xmlns:a16="http://schemas.microsoft.com/office/drawing/2014/main" id="{50EECB0D-822F-09C6-FC6E-8537200CDB9A}"/>
              </a:ext>
            </a:extLst>
          </p:cNvPr>
          <p:cNvSpPr>
            <a:spLocks noGrp="1"/>
          </p:cNvSpPr>
          <p:nvPr>
            <p:ph type="title"/>
          </p:nvPr>
        </p:nvSpPr>
        <p:spPr/>
        <p:txBody>
          <a:bodyPr/>
          <a:lstStyle/>
          <a:p>
            <a:r>
              <a:rPr lang="en-US" dirty="0"/>
              <a:t>Optional Feature–Alarm Output Terminal</a:t>
            </a:r>
          </a:p>
        </p:txBody>
      </p:sp>
      <p:sp>
        <p:nvSpPr>
          <p:cNvPr id="6" name="Text Placeholder 5">
            <a:extLst>
              <a:ext uri="{FF2B5EF4-FFF2-40B4-BE49-F238E27FC236}">
                <a16:creationId xmlns:a16="http://schemas.microsoft.com/office/drawing/2014/main" id="{5060868F-4ACA-E472-87AB-75746DE95B38}"/>
              </a:ext>
            </a:extLst>
          </p:cNvPr>
          <p:cNvSpPr>
            <a:spLocks noGrp="1"/>
          </p:cNvSpPr>
          <p:nvPr>
            <p:ph type="body" sz="quarter" idx="11"/>
          </p:nvPr>
        </p:nvSpPr>
        <p:spPr/>
        <p:txBody>
          <a:bodyPr/>
          <a:lstStyle/>
          <a:p>
            <a:endParaRPr lang="en-US"/>
          </a:p>
        </p:txBody>
      </p:sp>
      <p:sp>
        <p:nvSpPr>
          <p:cNvPr id="7" name="Text Placeholder 6">
            <a:extLst>
              <a:ext uri="{FF2B5EF4-FFF2-40B4-BE49-F238E27FC236}">
                <a16:creationId xmlns:a16="http://schemas.microsoft.com/office/drawing/2014/main" id="{2488F013-9332-14AA-93BE-96329F39359B}"/>
              </a:ext>
            </a:extLst>
          </p:cNvPr>
          <p:cNvSpPr>
            <a:spLocks noGrp="1"/>
          </p:cNvSpPr>
          <p:nvPr>
            <p:ph type="body" sz="quarter" idx="17"/>
          </p:nvPr>
        </p:nvSpPr>
        <p:spPr/>
        <p:txBody>
          <a:bodyPr/>
          <a:lstStyle/>
          <a:p>
            <a:endParaRPr lang="en-US"/>
          </a:p>
        </p:txBody>
      </p:sp>
      <p:sp>
        <p:nvSpPr>
          <p:cNvPr id="8" name="Rectangle 7">
            <a:extLst>
              <a:ext uri="{FF2B5EF4-FFF2-40B4-BE49-F238E27FC236}">
                <a16:creationId xmlns:a16="http://schemas.microsoft.com/office/drawing/2014/main" id="{0E52DA80-E858-D5C8-8358-162BAA21A342}"/>
              </a:ext>
            </a:extLst>
          </p:cNvPr>
          <p:cNvSpPr/>
          <p:nvPr/>
        </p:nvSpPr>
        <p:spPr bwMode="auto">
          <a:xfrm>
            <a:off x="758953" y="4572000"/>
            <a:ext cx="4572000" cy="685800"/>
          </a:xfrm>
          <a:prstGeom prst="rect">
            <a:avLst/>
          </a:prstGeom>
          <a:solidFill>
            <a:srgbClr val="CBD3FB">
              <a:alpha val="796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rtlCol="0" anchor="ctr"/>
          <a:lstStyle/>
          <a:p>
            <a:r>
              <a:rPr lang="en-US" sz="1600" dirty="0">
                <a:solidFill>
                  <a:schemeClr val="tx1"/>
                </a:solidFill>
              </a:rPr>
              <a:t>All-Spark can monitor system operation &amp; send out a signal in the event of a lockout condition.</a:t>
            </a:r>
          </a:p>
        </p:txBody>
      </p:sp>
      <p:pic>
        <p:nvPicPr>
          <p:cNvPr id="2" name="Picture 1">
            <a:extLst>
              <a:ext uri="{FF2B5EF4-FFF2-40B4-BE49-F238E27FC236}">
                <a16:creationId xmlns:a16="http://schemas.microsoft.com/office/drawing/2014/main" id="{B77B4398-396E-6340-98CE-41B9A3CF31F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2245" b="-2765"/>
          <a:stretch/>
        </p:blipFill>
        <p:spPr>
          <a:xfrm>
            <a:off x="8055129" y="1967608"/>
            <a:ext cx="5367528" cy="4005131"/>
          </a:xfrm>
          <a:prstGeom prst="rect">
            <a:avLst/>
          </a:prstGeom>
        </p:spPr>
      </p:pic>
      <p:sp>
        <p:nvSpPr>
          <p:cNvPr id="9" name="Oval 8">
            <a:extLst>
              <a:ext uri="{FF2B5EF4-FFF2-40B4-BE49-F238E27FC236}">
                <a16:creationId xmlns:a16="http://schemas.microsoft.com/office/drawing/2014/main" id="{12C6DB3D-9817-71FF-2FF4-E80DE37D2C2A}"/>
              </a:ext>
            </a:extLst>
          </p:cNvPr>
          <p:cNvSpPr/>
          <p:nvPr/>
        </p:nvSpPr>
        <p:spPr bwMode="auto">
          <a:xfrm>
            <a:off x="10829800" y="5173571"/>
            <a:ext cx="640080" cy="640080"/>
          </a:xfrm>
          <a:prstGeom prst="ellipse">
            <a:avLst/>
          </a:prstGeom>
          <a:noFill/>
          <a:ln w="28575">
            <a:solidFill>
              <a:schemeClr val="accent4"/>
            </a:solidFill>
            <a:round/>
            <a:headEnd/>
            <a:tailEnd/>
          </a:ln>
          <a:effectLst/>
        </p:spPr>
        <p:txBody>
          <a:bodyPr wrap="square" rtlCol="0" anchor="ctr"/>
          <a:lstStyle/>
          <a:p>
            <a:pPr algn="ctr" defTabSz="1097280" eaLnBrk="0" fontAlgn="base" hangingPunct="0">
              <a:lnSpc>
                <a:spcPct val="85000"/>
              </a:lnSpc>
              <a:spcBef>
                <a:spcPct val="0"/>
              </a:spcBef>
              <a:spcAft>
                <a:spcPct val="0"/>
              </a:spcAft>
              <a:defRPr/>
            </a:pPr>
            <a:endParaRPr lang="en-US" sz="1620">
              <a:ln w="3175">
                <a:solidFill>
                  <a:srgbClr val="3F4040"/>
                </a:solidFill>
              </a:ln>
              <a:solidFill>
                <a:srgbClr val="FFFFFF"/>
              </a:solidFill>
              <a:latin typeface="Noto Sans" panose="020B0502040504020204" pitchFamily="34" charset="0"/>
            </a:endParaRPr>
          </a:p>
        </p:txBody>
      </p:sp>
      <p:cxnSp>
        <p:nvCxnSpPr>
          <p:cNvPr id="23" name="Straight Connector 22">
            <a:extLst>
              <a:ext uri="{FF2B5EF4-FFF2-40B4-BE49-F238E27FC236}">
                <a16:creationId xmlns:a16="http://schemas.microsoft.com/office/drawing/2014/main" id="{9DFD457A-E817-9714-747A-927BBCE0DADE}"/>
              </a:ext>
            </a:extLst>
          </p:cNvPr>
          <p:cNvCxnSpPr>
            <a:cxnSpLocks/>
            <a:stCxn id="27" idx="6"/>
          </p:cNvCxnSpPr>
          <p:nvPr/>
        </p:nvCxnSpPr>
        <p:spPr bwMode="auto">
          <a:xfrm flipV="1">
            <a:off x="11369615" y="5532116"/>
            <a:ext cx="100265" cy="1234930"/>
          </a:xfrm>
          <a:prstGeom prst="line">
            <a:avLst/>
          </a:prstGeom>
          <a:solidFill>
            <a:schemeClr val="accent1"/>
          </a:solidFill>
          <a:ln w="28575" cap="flat" cmpd="sng" algn="ctr">
            <a:solidFill>
              <a:schemeClr val="accent4"/>
            </a:solidFill>
            <a:prstDash val="solid"/>
            <a:round/>
            <a:headEnd type="none" w="med" len="med"/>
            <a:tailEnd type="none" w="med" len="med"/>
          </a:ln>
          <a:effectLst/>
        </p:spPr>
      </p:cxnSp>
      <p:sp>
        <p:nvSpPr>
          <p:cNvPr id="27" name="Oval 26">
            <a:extLst>
              <a:ext uri="{FF2B5EF4-FFF2-40B4-BE49-F238E27FC236}">
                <a16:creationId xmlns:a16="http://schemas.microsoft.com/office/drawing/2014/main" id="{36E2BC18-C574-70B0-76BD-6C0A4C4548AC}"/>
              </a:ext>
            </a:extLst>
          </p:cNvPr>
          <p:cNvSpPr/>
          <p:nvPr/>
        </p:nvSpPr>
        <p:spPr bwMode="auto">
          <a:xfrm>
            <a:off x="9828972" y="5996494"/>
            <a:ext cx="1540643" cy="1541104"/>
          </a:xfrm>
          <a:prstGeom prst="ellipse">
            <a:avLst/>
          </a:prstGeom>
          <a:noFill/>
          <a:ln w="28575">
            <a:solidFill>
              <a:schemeClr val="accent4"/>
            </a:solidFill>
            <a:round/>
            <a:headEnd/>
            <a:tailEnd/>
          </a:ln>
          <a:effectLst/>
        </p:spPr>
        <p:txBody>
          <a:bodyPr wrap="square" rtlCol="0" anchor="ctr"/>
          <a:lstStyle/>
          <a:p>
            <a:pPr algn="ctr" defTabSz="1097280" eaLnBrk="0" fontAlgn="base" hangingPunct="0">
              <a:lnSpc>
                <a:spcPct val="85000"/>
              </a:lnSpc>
              <a:spcBef>
                <a:spcPct val="0"/>
              </a:spcBef>
              <a:spcAft>
                <a:spcPct val="0"/>
              </a:spcAft>
              <a:defRPr/>
            </a:pPr>
            <a:endParaRPr lang="en-US" sz="1620">
              <a:ln w="3175">
                <a:solidFill>
                  <a:srgbClr val="3F4040"/>
                </a:solidFill>
              </a:ln>
              <a:solidFill>
                <a:srgbClr val="FFFFFF"/>
              </a:solidFill>
              <a:latin typeface="Noto Sans" panose="020B0502040504020204" pitchFamily="34" charset="0"/>
            </a:endParaRPr>
          </a:p>
        </p:txBody>
      </p:sp>
      <p:cxnSp>
        <p:nvCxnSpPr>
          <p:cNvPr id="30" name="Straight Connector 29">
            <a:extLst>
              <a:ext uri="{FF2B5EF4-FFF2-40B4-BE49-F238E27FC236}">
                <a16:creationId xmlns:a16="http://schemas.microsoft.com/office/drawing/2014/main" id="{DB60A940-2A94-F446-EB0F-7C8AFEC85E23}"/>
              </a:ext>
            </a:extLst>
          </p:cNvPr>
          <p:cNvCxnSpPr>
            <a:cxnSpLocks/>
            <a:stCxn id="32" idx="1"/>
            <a:endCxn id="9" idx="1"/>
          </p:cNvCxnSpPr>
          <p:nvPr/>
        </p:nvCxnSpPr>
        <p:spPr bwMode="auto">
          <a:xfrm flipV="1">
            <a:off x="10051623" y="5267309"/>
            <a:ext cx="871915" cy="949659"/>
          </a:xfrm>
          <a:prstGeom prst="line">
            <a:avLst/>
          </a:prstGeom>
          <a:solidFill>
            <a:schemeClr val="accent1"/>
          </a:solidFill>
          <a:ln w="28575" cap="flat" cmpd="sng" algn="ctr">
            <a:solidFill>
              <a:schemeClr val="accent4"/>
            </a:solidFill>
            <a:prstDash val="solid"/>
            <a:round/>
            <a:headEnd type="none" w="med" len="med"/>
            <a:tailEnd type="none" w="med" len="med"/>
          </a:ln>
          <a:effectLst/>
        </p:spPr>
      </p:cxnSp>
    </p:spTree>
    <p:extLst>
      <p:ext uri="{BB962C8B-B14F-4D97-AF65-F5344CB8AC3E}">
        <p14:creationId xmlns:p14="http://schemas.microsoft.com/office/powerpoint/2010/main" val="7330679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D2D741EB-4EC7-A2AC-F0DB-A9C1CDB2FD1C}"/>
              </a:ext>
            </a:extLst>
          </p:cNvPr>
          <p:cNvSpPr>
            <a:spLocks noGrp="1"/>
          </p:cNvSpPr>
          <p:nvPr>
            <p:ph sz="quarter" idx="20"/>
          </p:nvPr>
        </p:nvSpPr>
        <p:spPr>
          <a:xfrm>
            <a:off x="758951" y="2328864"/>
            <a:ext cx="6386127" cy="3721062"/>
          </a:xfrm>
        </p:spPr>
        <p:txBody>
          <a:bodyPr/>
          <a:lstStyle/>
          <a:p>
            <a:pPr lvl="2"/>
            <a:r>
              <a:rPr lang="en-US" dirty="0"/>
              <a:t>The 50D50U-843 is the first universal replacement </a:t>
            </a:r>
            <a:br>
              <a:rPr lang="en-US" dirty="0"/>
            </a:br>
            <a:r>
              <a:rPr lang="en-US" dirty="0"/>
              <a:t>for 24V intermittent pilot or direct spark ignition that utilizes a mobile app for configuration and diagnostics.</a:t>
            </a:r>
          </a:p>
          <a:p>
            <a:pPr lvl="3"/>
            <a:r>
              <a:rPr lang="en-US" dirty="0"/>
              <a:t>Replaces over 600 IP and 400 DSI part numbers.</a:t>
            </a:r>
          </a:p>
          <a:p>
            <a:pPr lvl="2"/>
            <a:r>
              <a:rPr lang="en-US" dirty="0"/>
              <a:t>Various configuration and mounting options.</a:t>
            </a:r>
          </a:p>
          <a:p>
            <a:pPr lvl="2"/>
            <a:r>
              <a:rPr lang="en-US" dirty="0"/>
              <a:t>Configurable on the control OR via near-field communication (NFC) and the White-Rodgers Connect app. </a:t>
            </a:r>
          </a:p>
          <a:p>
            <a:pPr lvl="1"/>
            <a:endParaRPr lang="en-US" dirty="0"/>
          </a:p>
          <a:p>
            <a:pPr lvl="1"/>
            <a:endParaRPr lang="en-US" dirty="0"/>
          </a:p>
          <a:p>
            <a:pPr lvl="1"/>
            <a:endParaRPr lang="en-US" dirty="0"/>
          </a:p>
          <a:p>
            <a:pPr lvl="1"/>
            <a:endParaRPr lang="en-US" dirty="0"/>
          </a:p>
        </p:txBody>
      </p:sp>
      <p:sp>
        <p:nvSpPr>
          <p:cNvPr id="9" name="Title 8">
            <a:extLst>
              <a:ext uri="{FF2B5EF4-FFF2-40B4-BE49-F238E27FC236}">
                <a16:creationId xmlns:a16="http://schemas.microsoft.com/office/drawing/2014/main" id="{EFEF7332-6403-BDFB-7F1E-48514E8DBAA5}"/>
              </a:ext>
            </a:extLst>
          </p:cNvPr>
          <p:cNvSpPr>
            <a:spLocks noGrp="1"/>
          </p:cNvSpPr>
          <p:nvPr>
            <p:ph type="title"/>
          </p:nvPr>
        </p:nvSpPr>
        <p:spPr/>
        <p:txBody>
          <a:bodyPr/>
          <a:lstStyle/>
          <a:p>
            <a:r>
              <a:rPr lang="en-US" dirty="0"/>
              <a:t>White-Rodgers All-Spark Ignition Module</a:t>
            </a:r>
          </a:p>
        </p:txBody>
      </p:sp>
      <p:sp>
        <p:nvSpPr>
          <p:cNvPr id="10" name="Text Placeholder 9">
            <a:extLst>
              <a:ext uri="{FF2B5EF4-FFF2-40B4-BE49-F238E27FC236}">
                <a16:creationId xmlns:a16="http://schemas.microsoft.com/office/drawing/2014/main" id="{E6B7161E-3638-DF8D-980B-87F219981C72}"/>
              </a:ext>
            </a:extLst>
          </p:cNvPr>
          <p:cNvSpPr>
            <a:spLocks noGrp="1"/>
          </p:cNvSpPr>
          <p:nvPr>
            <p:ph type="body" sz="quarter" idx="11"/>
          </p:nvPr>
        </p:nvSpPr>
        <p:spPr/>
        <p:txBody>
          <a:bodyPr/>
          <a:lstStyle/>
          <a:p>
            <a:endParaRPr lang="en-US"/>
          </a:p>
        </p:txBody>
      </p:sp>
      <p:sp>
        <p:nvSpPr>
          <p:cNvPr id="16" name="Slide Number Placeholder 4">
            <a:extLst>
              <a:ext uri="{FF2B5EF4-FFF2-40B4-BE49-F238E27FC236}">
                <a16:creationId xmlns:a16="http://schemas.microsoft.com/office/drawing/2014/main" id="{A644A721-8CE1-8DA2-BF7B-5DDC447D29DA}"/>
              </a:ext>
            </a:extLst>
          </p:cNvPr>
          <p:cNvSpPr>
            <a:spLocks noGrp="1"/>
          </p:cNvSpPr>
          <p:nvPr>
            <p:ph type="sldNum" sz="quarter" idx="4"/>
          </p:nvPr>
        </p:nvSpPr>
        <p:spPr>
          <a:xfrm>
            <a:off x="13414248" y="7772399"/>
            <a:ext cx="457200" cy="192024"/>
          </a:xfrm>
        </p:spPr>
        <p:txBody>
          <a:bodyPr/>
          <a:lstStyle/>
          <a:p>
            <a:fld id="{837543D7-8401-5C4E-B0A9-F48897C0C347}" type="slidenum">
              <a:rPr lang="en-US" smtClean="0"/>
              <a:pPr/>
              <a:t>3</a:t>
            </a:fld>
            <a:endParaRPr lang="en-US" dirty="0"/>
          </a:p>
        </p:txBody>
      </p:sp>
      <p:pic>
        <p:nvPicPr>
          <p:cNvPr id="3" name="Picture 2" descr="Icon&#10;&#10;Description automatically generated with low confidence">
            <a:extLst>
              <a:ext uri="{FF2B5EF4-FFF2-40B4-BE49-F238E27FC236}">
                <a16:creationId xmlns:a16="http://schemas.microsoft.com/office/drawing/2014/main" id="{4059EB44-51A4-753E-F0F1-B75AA0B1886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995784" y="1335024"/>
            <a:ext cx="1872616" cy="531581"/>
          </a:xfrm>
          <a:prstGeom prst="rect">
            <a:avLst/>
          </a:prstGeom>
        </p:spPr>
      </p:pic>
      <p:pic>
        <p:nvPicPr>
          <p:cNvPr id="4" name="Picture 3">
            <a:extLst>
              <a:ext uri="{FF2B5EF4-FFF2-40B4-BE49-F238E27FC236}">
                <a16:creationId xmlns:a16="http://schemas.microsoft.com/office/drawing/2014/main" id="{E14F54D8-B009-12E6-9818-E9191E8FBD2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9441492" y="3867749"/>
            <a:ext cx="2601525" cy="5029200"/>
          </a:xfrm>
          <a:prstGeom prst="rect">
            <a:avLst/>
          </a:prstGeom>
        </p:spPr>
      </p:pic>
      <p:pic>
        <p:nvPicPr>
          <p:cNvPr id="11" name="Picture 10">
            <a:extLst>
              <a:ext uri="{FF2B5EF4-FFF2-40B4-BE49-F238E27FC236}">
                <a16:creationId xmlns:a16="http://schemas.microsoft.com/office/drawing/2014/main" id="{77499D03-0BE0-670D-3896-C4682623758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545" t="-1345" r="-327"/>
          <a:stretch/>
        </p:blipFill>
        <p:spPr>
          <a:xfrm>
            <a:off x="8855675" y="2288445"/>
            <a:ext cx="3765001" cy="2686860"/>
          </a:xfrm>
          <a:prstGeom prst="rect">
            <a:avLst/>
          </a:prstGeom>
        </p:spPr>
      </p:pic>
    </p:spTree>
    <p:extLst>
      <p:ext uri="{BB962C8B-B14F-4D97-AF65-F5344CB8AC3E}">
        <p14:creationId xmlns:p14="http://schemas.microsoft.com/office/powerpoint/2010/main" val="641972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2ECA58B5-5F16-9901-8F32-E6590CEB60D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2245" b="-2765"/>
          <a:stretch/>
        </p:blipFill>
        <p:spPr>
          <a:xfrm>
            <a:off x="6652381" y="3670106"/>
            <a:ext cx="5367528" cy="4005131"/>
          </a:xfrm>
          <a:prstGeom prst="rect">
            <a:avLst/>
          </a:prstGeom>
        </p:spPr>
      </p:pic>
      <p:sp>
        <p:nvSpPr>
          <p:cNvPr id="12" name="Content Placeholder 11">
            <a:extLst>
              <a:ext uri="{FF2B5EF4-FFF2-40B4-BE49-F238E27FC236}">
                <a16:creationId xmlns:a16="http://schemas.microsoft.com/office/drawing/2014/main" id="{3B5A5F31-1681-26B7-E65B-79469F542A95}"/>
              </a:ext>
            </a:extLst>
          </p:cNvPr>
          <p:cNvSpPr>
            <a:spLocks noGrp="1"/>
          </p:cNvSpPr>
          <p:nvPr>
            <p:ph sz="quarter" idx="20"/>
          </p:nvPr>
        </p:nvSpPr>
        <p:spPr>
          <a:xfrm>
            <a:off x="758953" y="2328864"/>
            <a:ext cx="5303978" cy="4572000"/>
          </a:xfrm>
        </p:spPr>
        <p:txBody>
          <a:bodyPr/>
          <a:lstStyle/>
          <a:p>
            <a:pPr lvl="1"/>
            <a:r>
              <a:rPr lang="en-US" dirty="0"/>
              <a:t>A plug-in module is planned for release in 2022/2023</a:t>
            </a:r>
          </a:p>
          <a:p>
            <a:pPr lvl="1"/>
            <a:endParaRPr lang="en-US" dirty="0"/>
          </a:p>
          <a:p>
            <a:r>
              <a:rPr lang="en-US" dirty="0">
                <a:solidFill>
                  <a:schemeClr val="accent1"/>
                </a:solidFill>
              </a:rPr>
              <a:t>Integrated Thermostat Sensor</a:t>
            </a:r>
          </a:p>
          <a:p>
            <a:pPr lvl="1"/>
            <a:r>
              <a:rPr lang="en-US" dirty="0"/>
              <a:t>By connecting a F67-8535 Thermostat Sensor, the 50D50U-843 will be able to function as its own thermostat and maintain a temperature set on the seven-segment display. </a:t>
            </a:r>
          </a:p>
          <a:p>
            <a:pPr lvl="1"/>
            <a:endParaRPr lang="en-US" dirty="0"/>
          </a:p>
          <a:p>
            <a:pPr lvl="1"/>
            <a:endParaRPr lang="en-US" dirty="0"/>
          </a:p>
        </p:txBody>
      </p:sp>
      <p:sp>
        <p:nvSpPr>
          <p:cNvPr id="11" name="Text Placeholder 10">
            <a:extLst>
              <a:ext uri="{FF2B5EF4-FFF2-40B4-BE49-F238E27FC236}">
                <a16:creationId xmlns:a16="http://schemas.microsoft.com/office/drawing/2014/main" id="{ABFCAF33-ADDB-25D1-0031-3B5217623C89}"/>
              </a:ext>
            </a:extLst>
          </p:cNvPr>
          <p:cNvSpPr>
            <a:spLocks noGrp="1"/>
          </p:cNvSpPr>
          <p:nvPr>
            <p:ph type="body" sz="quarter" idx="19"/>
          </p:nvPr>
        </p:nvSpPr>
        <p:spPr/>
        <p:txBody>
          <a:bodyPr/>
          <a:lstStyle/>
          <a:p>
            <a:r>
              <a:rPr lang="en-US" b="1" dirty="0"/>
              <a:t>Bluetooth Capability </a:t>
            </a:r>
          </a:p>
        </p:txBody>
      </p:sp>
      <p:sp>
        <p:nvSpPr>
          <p:cNvPr id="4" name="Slide Number Placeholder 3">
            <a:extLst>
              <a:ext uri="{FF2B5EF4-FFF2-40B4-BE49-F238E27FC236}">
                <a16:creationId xmlns:a16="http://schemas.microsoft.com/office/drawing/2014/main" id="{8E5D54B6-4CB0-57EA-5A67-1DF98752B42A}"/>
              </a:ext>
            </a:extLst>
          </p:cNvPr>
          <p:cNvSpPr>
            <a:spLocks noGrp="1"/>
          </p:cNvSpPr>
          <p:nvPr>
            <p:ph type="sldNum" sz="quarter" idx="4"/>
          </p:nvPr>
        </p:nvSpPr>
        <p:spPr/>
        <p:txBody>
          <a:bodyPr/>
          <a:lstStyle/>
          <a:p>
            <a:fld id="{837543D7-8401-5C4E-B0A9-F48897C0C347}" type="slidenum">
              <a:rPr lang="en-US" smtClean="0"/>
              <a:pPr/>
              <a:t>30</a:t>
            </a:fld>
            <a:endParaRPr lang="en-US" dirty="0"/>
          </a:p>
        </p:txBody>
      </p:sp>
      <p:sp>
        <p:nvSpPr>
          <p:cNvPr id="8" name="Title 7">
            <a:extLst>
              <a:ext uri="{FF2B5EF4-FFF2-40B4-BE49-F238E27FC236}">
                <a16:creationId xmlns:a16="http://schemas.microsoft.com/office/drawing/2014/main" id="{70DBF166-63BD-0421-44DC-E954D3AB2915}"/>
              </a:ext>
            </a:extLst>
          </p:cNvPr>
          <p:cNvSpPr>
            <a:spLocks noGrp="1"/>
          </p:cNvSpPr>
          <p:nvPr>
            <p:ph type="title"/>
          </p:nvPr>
        </p:nvSpPr>
        <p:spPr/>
        <p:txBody>
          <a:bodyPr/>
          <a:lstStyle/>
          <a:p>
            <a:r>
              <a:rPr lang="en-US" dirty="0"/>
              <a:t>Additional New Features</a:t>
            </a:r>
          </a:p>
        </p:txBody>
      </p:sp>
      <p:sp>
        <p:nvSpPr>
          <p:cNvPr id="9" name="Text Placeholder 8">
            <a:extLst>
              <a:ext uri="{FF2B5EF4-FFF2-40B4-BE49-F238E27FC236}">
                <a16:creationId xmlns:a16="http://schemas.microsoft.com/office/drawing/2014/main" id="{89906A79-4B4F-09FE-BC47-482DE43FBE2D}"/>
              </a:ext>
            </a:extLst>
          </p:cNvPr>
          <p:cNvSpPr>
            <a:spLocks noGrp="1"/>
          </p:cNvSpPr>
          <p:nvPr>
            <p:ph type="body" sz="quarter" idx="11"/>
          </p:nvPr>
        </p:nvSpPr>
        <p:spPr/>
        <p:txBody>
          <a:bodyPr/>
          <a:lstStyle/>
          <a:p>
            <a:endParaRPr lang="en-US"/>
          </a:p>
        </p:txBody>
      </p:sp>
      <p:sp>
        <p:nvSpPr>
          <p:cNvPr id="10" name="Text Placeholder 9">
            <a:extLst>
              <a:ext uri="{FF2B5EF4-FFF2-40B4-BE49-F238E27FC236}">
                <a16:creationId xmlns:a16="http://schemas.microsoft.com/office/drawing/2014/main" id="{49E1C7B9-C66B-82B8-FE7B-66B2950992E8}"/>
              </a:ext>
            </a:extLst>
          </p:cNvPr>
          <p:cNvSpPr>
            <a:spLocks noGrp="1"/>
          </p:cNvSpPr>
          <p:nvPr>
            <p:ph type="body" sz="quarter" idx="17"/>
          </p:nvPr>
        </p:nvSpPr>
        <p:spPr/>
        <p:txBody>
          <a:bodyPr/>
          <a:lstStyle/>
          <a:p>
            <a:endParaRPr lang="en-US"/>
          </a:p>
        </p:txBody>
      </p:sp>
      <p:sp>
        <p:nvSpPr>
          <p:cNvPr id="16" name="TextBox 15">
            <a:extLst>
              <a:ext uri="{FF2B5EF4-FFF2-40B4-BE49-F238E27FC236}">
                <a16:creationId xmlns:a16="http://schemas.microsoft.com/office/drawing/2014/main" id="{82027C20-D6D6-F1B0-A5CD-0B1B66733E98}"/>
              </a:ext>
            </a:extLst>
          </p:cNvPr>
          <p:cNvSpPr txBox="1"/>
          <p:nvPr/>
        </p:nvSpPr>
        <p:spPr>
          <a:xfrm>
            <a:off x="762000" y="5565889"/>
            <a:ext cx="2286000" cy="530352"/>
          </a:xfrm>
          <a:prstGeom prst="rect">
            <a:avLst/>
          </a:prstGeom>
          <a:noFill/>
          <a:ln w="28575">
            <a:solidFill>
              <a:schemeClr val="accent3"/>
            </a:solidFill>
          </a:ln>
        </p:spPr>
        <p:txBody>
          <a:bodyPr wrap="square" rtlCol="0" anchor="ctr">
            <a:noAutofit/>
          </a:bodyPr>
          <a:lstStyle/>
          <a:p>
            <a:pPr algn="ctr"/>
            <a:r>
              <a:rPr lang="en-US" sz="1600" dirty="0">
                <a:solidFill>
                  <a:schemeClr val="accent3"/>
                </a:solidFill>
              </a:rPr>
              <a:t>SOLD SEPERATELY</a:t>
            </a:r>
          </a:p>
        </p:txBody>
      </p:sp>
      <p:grpSp>
        <p:nvGrpSpPr>
          <p:cNvPr id="18" name="Group 17">
            <a:extLst>
              <a:ext uri="{FF2B5EF4-FFF2-40B4-BE49-F238E27FC236}">
                <a16:creationId xmlns:a16="http://schemas.microsoft.com/office/drawing/2014/main" id="{35F87481-A5AC-108E-C67D-AAB01271CBF9}"/>
              </a:ext>
            </a:extLst>
          </p:cNvPr>
          <p:cNvGrpSpPr/>
          <p:nvPr/>
        </p:nvGrpSpPr>
        <p:grpSpPr>
          <a:xfrm>
            <a:off x="12019909" y="1600200"/>
            <a:ext cx="2145871" cy="2337605"/>
            <a:chOff x="11941402" y="1243835"/>
            <a:chExt cx="2337261" cy="2546094"/>
          </a:xfrm>
        </p:grpSpPr>
        <p:pic>
          <p:nvPicPr>
            <p:cNvPr id="19" name="Picture 18">
              <a:extLst>
                <a:ext uri="{FF2B5EF4-FFF2-40B4-BE49-F238E27FC236}">
                  <a16:creationId xmlns:a16="http://schemas.microsoft.com/office/drawing/2014/main" id="{DF8828D6-808F-0022-65C9-5A55156FDED0}"/>
                </a:ext>
              </a:extLst>
            </p:cNvPr>
            <p:cNvPicPr/>
            <p:nvPr/>
          </p:nvPicPr>
          <p:blipFill>
            <a:blip r:embed="rId3" cstate="print">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941402" y="1243835"/>
              <a:ext cx="2337261" cy="1955995"/>
            </a:xfrm>
            <a:prstGeom prst="rect">
              <a:avLst/>
            </a:prstGeom>
            <a:noFill/>
            <a:ln>
              <a:noFill/>
            </a:ln>
          </p:spPr>
        </p:pic>
        <p:sp>
          <p:nvSpPr>
            <p:cNvPr id="20" name="Text Box 33">
              <a:extLst>
                <a:ext uri="{FF2B5EF4-FFF2-40B4-BE49-F238E27FC236}">
                  <a16:creationId xmlns:a16="http://schemas.microsoft.com/office/drawing/2014/main" id="{72861D81-38EF-A4C6-36EC-1B28DBEAB10B}"/>
                </a:ext>
              </a:extLst>
            </p:cNvPr>
            <p:cNvSpPr txBox="1"/>
            <p:nvPr/>
          </p:nvSpPr>
          <p:spPr>
            <a:xfrm>
              <a:off x="12318644" y="3185946"/>
              <a:ext cx="1653234" cy="603983"/>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defTabSz="1097280" eaLnBrk="0" fontAlgn="base" hangingPunct="0">
                <a:defRPr/>
              </a:pPr>
              <a:r>
                <a:rPr lang="en-US" sz="1400" dirty="0">
                  <a:ea typeface="Noto Sans" panose="020B0502040504020204" pitchFamily="34" charset="0"/>
                </a:rPr>
                <a:t>White-Rodgers</a:t>
              </a:r>
            </a:p>
            <a:p>
              <a:pPr algn="ctr" defTabSz="1097280" eaLnBrk="0" fontAlgn="base" hangingPunct="0">
                <a:defRPr/>
              </a:pPr>
              <a:r>
                <a:rPr lang="en-US" sz="1400" dirty="0">
                  <a:ea typeface="Noto Sans" panose="020B0502040504020204" pitchFamily="34" charset="0"/>
                </a:rPr>
                <a:t>F67-8535 Thermostat Sensor</a:t>
              </a:r>
            </a:p>
          </p:txBody>
        </p:sp>
      </p:grpSp>
      <p:pic>
        <p:nvPicPr>
          <p:cNvPr id="21" name="Picture 20" descr="A picture containing text&#10;&#10;Description automatically generated">
            <a:extLst>
              <a:ext uri="{FF2B5EF4-FFF2-40B4-BE49-F238E27FC236}">
                <a16:creationId xmlns:a16="http://schemas.microsoft.com/office/drawing/2014/main" id="{16F0DE2A-386F-53B7-4FB9-6EDECCDDEC2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0800000">
            <a:off x="6655233" y="1693921"/>
            <a:ext cx="1608385" cy="1608384"/>
          </a:xfrm>
          <a:prstGeom prst="ellipse">
            <a:avLst/>
          </a:prstGeom>
        </p:spPr>
      </p:pic>
      <p:sp>
        <p:nvSpPr>
          <p:cNvPr id="22" name="Oval 21">
            <a:extLst>
              <a:ext uri="{FF2B5EF4-FFF2-40B4-BE49-F238E27FC236}">
                <a16:creationId xmlns:a16="http://schemas.microsoft.com/office/drawing/2014/main" id="{66C076A4-7BE2-56F3-90D7-8FA171347B79}"/>
              </a:ext>
            </a:extLst>
          </p:cNvPr>
          <p:cNvSpPr/>
          <p:nvPr/>
        </p:nvSpPr>
        <p:spPr bwMode="auto">
          <a:xfrm>
            <a:off x="6655235" y="1700155"/>
            <a:ext cx="1608384" cy="1608384"/>
          </a:xfrm>
          <a:prstGeom prst="ellipse">
            <a:avLst/>
          </a:prstGeom>
          <a:noFill/>
          <a:ln w="28575">
            <a:solidFill>
              <a:schemeClr val="accent4"/>
            </a:solidFill>
            <a:round/>
            <a:headEnd/>
            <a:tailEnd/>
          </a:ln>
          <a:effectLst/>
        </p:spPr>
        <p:txBody>
          <a:bodyPr wrap="square" rtlCol="0" anchor="ctr"/>
          <a:lstStyle/>
          <a:p>
            <a:pPr algn="ctr" defTabSz="1097280" eaLnBrk="0" fontAlgn="base" hangingPunct="0">
              <a:lnSpc>
                <a:spcPct val="85000"/>
              </a:lnSpc>
              <a:spcBef>
                <a:spcPct val="0"/>
              </a:spcBef>
              <a:spcAft>
                <a:spcPct val="0"/>
              </a:spcAft>
              <a:defRPr/>
            </a:pPr>
            <a:endParaRPr lang="en-US" sz="1620">
              <a:ln w="3175">
                <a:solidFill>
                  <a:srgbClr val="3F4040"/>
                </a:solidFill>
              </a:ln>
              <a:solidFill>
                <a:srgbClr val="FFFFFF"/>
              </a:solidFill>
              <a:latin typeface="Noto Sans" panose="020B0502040504020204" pitchFamily="34" charset="0"/>
            </a:endParaRPr>
          </a:p>
        </p:txBody>
      </p:sp>
      <p:sp>
        <p:nvSpPr>
          <p:cNvPr id="23" name="Oval 22">
            <a:extLst>
              <a:ext uri="{FF2B5EF4-FFF2-40B4-BE49-F238E27FC236}">
                <a16:creationId xmlns:a16="http://schemas.microsoft.com/office/drawing/2014/main" id="{E51AED7A-7342-0933-9FB0-30964680A146}"/>
              </a:ext>
            </a:extLst>
          </p:cNvPr>
          <p:cNvSpPr/>
          <p:nvPr/>
        </p:nvSpPr>
        <p:spPr bwMode="auto">
          <a:xfrm>
            <a:off x="8780166" y="3518599"/>
            <a:ext cx="919109" cy="919109"/>
          </a:xfrm>
          <a:prstGeom prst="ellipse">
            <a:avLst/>
          </a:prstGeom>
          <a:noFill/>
          <a:ln w="28575">
            <a:solidFill>
              <a:schemeClr val="accent4"/>
            </a:solidFill>
            <a:round/>
            <a:headEnd/>
            <a:tailEnd/>
          </a:ln>
          <a:effectLst/>
        </p:spPr>
        <p:txBody>
          <a:bodyPr wrap="square" rtlCol="0" anchor="ctr"/>
          <a:lstStyle/>
          <a:p>
            <a:pPr algn="ctr" defTabSz="1097280" eaLnBrk="0" fontAlgn="base" hangingPunct="0">
              <a:lnSpc>
                <a:spcPct val="85000"/>
              </a:lnSpc>
              <a:spcBef>
                <a:spcPct val="0"/>
              </a:spcBef>
              <a:spcAft>
                <a:spcPct val="0"/>
              </a:spcAft>
              <a:defRPr/>
            </a:pPr>
            <a:endParaRPr lang="en-US" sz="1620">
              <a:ln w="3175">
                <a:solidFill>
                  <a:srgbClr val="3F4040"/>
                </a:solidFill>
              </a:ln>
              <a:solidFill>
                <a:srgbClr val="FFFFFF"/>
              </a:solidFill>
              <a:latin typeface="Noto Sans" panose="020B0502040504020204" pitchFamily="34" charset="0"/>
            </a:endParaRPr>
          </a:p>
        </p:txBody>
      </p:sp>
      <p:sp>
        <p:nvSpPr>
          <p:cNvPr id="24" name="Oval 23">
            <a:extLst>
              <a:ext uri="{FF2B5EF4-FFF2-40B4-BE49-F238E27FC236}">
                <a16:creationId xmlns:a16="http://schemas.microsoft.com/office/drawing/2014/main" id="{A20541B4-6EC2-3967-2DC5-55EDA2B9274D}"/>
              </a:ext>
            </a:extLst>
          </p:cNvPr>
          <p:cNvSpPr/>
          <p:nvPr/>
        </p:nvSpPr>
        <p:spPr bwMode="auto">
          <a:xfrm>
            <a:off x="9698115" y="3678622"/>
            <a:ext cx="712165" cy="712165"/>
          </a:xfrm>
          <a:prstGeom prst="ellipse">
            <a:avLst/>
          </a:prstGeom>
          <a:noFill/>
          <a:ln w="28575">
            <a:solidFill>
              <a:schemeClr val="accent4"/>
            </a:solidFill>
            <a:round/>
            <a:headEnd/>
            <a:tailEnd/>
          </a:ln>
          <a:effectLst/>
        </p:spPr>
        <p:txBody>
          <a:bodyPr wrap="square" rtlCol="0" anchor="ctr"/>
          <a:lstStyle/>
          <a:p>
            <a:pPr algn="ctr" defTabSz="1097280" eaLnBrk="0" fontAlgn="base" hangingPunct="0">
              <a:lnSpc>
                <a:spcPct val="85000"/>
              </a:lnSpc>
              <a:spcBef>
                <a:spcPct val="0"/>
              </a:spcBef>
              <a:spcAft>
                <a:spcPct val="0"/>
              </a:spcAft>
              <a:defRPr/>
            </a:pPr>
            <a:endParaRPr lang="en-US" sz="1620">
              <a:ln w="3175">
                <a:solidFill>
                  <a:srgbClr val="3F4040"/>
                </a:solidFill>
              </a:ln>
              <a:solidFill>
                <a:srgbClr val="FFFFFF"/>
              </a:solidFill>
              <a:latin typeface="Noto Sans" panose="020B0502040504020204" pitchFamily="34" charset="0"/>
            </a:endParaRPr>
          </a:p>
        </p:txBody>
      </p:sp>
      <p:pic>
        <p:nvPicPr>
          <p:cNvPr id="25" name="Picture 24">
            <a:extLst>
              <a:ext uri="{FF2B5EF4-FFF2-40B4-BE49-F238E27FC236}">
                <a16:creationId xmlns:a16="http://schemas.microsoft.com/office/drawing/2014/main" id="{F182329E-4083-147A-A218-A1B538F97B5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938072" y="1724507"/>
            <a:ext cx="1419162" cy="1413039"/>
          </a:xfrm>
          <a:prstGeom prst="ellipse">
            <a:avLst/>
          </a:prstGeom>
        </p:spPr>
      </p:pic>
      <p:sp>
        <p:nvSpPr>
          <p:cNvPr id="26" name="Oval 25">
            <a:extLst>
              <a:ext uri="{FF2B5EF4-FFF2-40B4-BE49-F238E27FC236}">
                <a16:creationId xmlns:a16="http://schemas.microsoft.com/office/drawing/2014/main" id="{6ECEE818-7CF9-344E-B937-F78216D88DC0}"/>
              </a:ext>
            </a:extLst>
          </p:cNvPr>
          <p:cNvSpPr/>
          <p:nvPr/>
        </p:nvSpPr>
        <p:spPr bwMode="auto">
          <a:xfrm>
            <a:off x="9941579" y="1726900"/>
            <a:ext cx="1419162" cy="1419162"/>
          </a:xfrm>
          <a:prstGeom prst="ellipse">
            <a:avLst/>
          </a:prstGeom>
          <a:noFill/>
          <a:ln w="28575">
            <a:solidFill>
              <a:schemeClr val="accent4"/>
            </a:solidFill>
            <a:round/>
            <a:headEnd/>
            <a:tailEnd/>
          </a:ln>
          <a:effectLst/>
        </p:spPr>
        <p:txBody>
          <a:bodyPr wrap="square" rtlCol="0" anchor="ctr"/>
          <a:lstStyle/>
          <a:p>
            <a:pPr algn="ctr" defTabSz="1097280" eaLnBrk="0" fontAlgn="base" hangingPunct="0">
              <a:lnSpc>
                <a:spcPct val="85000"/>
              </a:lnSpc>
              <a:spcBef>
                <a:spcPct val="0"/>
              </a:spcBef>
              <a:spcAft>
                <a:spcPct val="0"/>
              </a:spcAft>
              <a:defRPr/>
            </a:pPr>
            <a:endParaRPr lang="en-US" sz="1620">
              <a:ln w="3175">
                <a:solidFill>
                  <a:srgbClr val="3F4040"/>
                </a:solidFill>
              </a:ln>
              <a:solidFill>
                <a:srgbClr val="FFFFFF"/>
              </a:solidFill>
              <a:latin typeface="Noto Sans" panose="020B0502040504020204" pitchFamily="34" charset="0"/>
            </a:endParaRPr>
          </a:p>
        </p:txBody>
      </p:sp>
      <p:cxnSp>
        <p:nvCxnSpPr>
          <p:cNvPr id="27" name="Straight Connector 26">
            <a:extLst>
              <a:ext uri="{FF2B5EF4-FFF2-40B4-BE49-F238E27FC236}">
                <a16:creationId xmlns:a16="http://schemas.microsoft.com/office/drawing/2014/main" id="{D2443102-B20A-5424-9B9A-581882A9C304}"/>
              </a:ext>
            </a:extLst>
          </p:cNvPr>
          <p:cNvCxnSpPr>
            <a:cxnSpLocks/>
            <a:endCxn id="23" idx="3"/>
          </p:cNvCxnSpPr>
          <p:nvPr/>
        </p:nvCxnSpPr>
        <p:spPr bwMode="auto">
          <a:xfrm>
            <a:off x="7138729" y="3236137"/>
            <a:ext cx="1776037" cy="1066970"/>
          </a:xfrm>
          <a:prstGeom prst="line">
            <a:avLst/>
          </a:prstGeom>
          <a:solidFill>
            <a:schemeClr val="accent1"/>
          </a:solidFill>
          <a:ln w="28575" cap="flat" cmpd="sng" algn="ctr">
            <a:solidFill>
              <a:schemeClr val="accent4"/>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FDE5F351-79CE-4B63-F788-39A269F15AD0}"/>
              </a:ext>
            </a:extLst>
          </p:cNvPr>
          <p:cNvCxnSpPr>
            <a:cxnSpLocks/>
            <a:stCxn id="22" idx="7"/>
          </p:cNvCxnSpPr>
          <p:nvPr/>
        </p:nvCxnSpPr>
        <p:spPr bwMode="auto">
          <a:xfrm>
            <a:off x="8028076" y="1935697"/>
            <a:ext cx="1476141" cy="1664831"/>
          </a:xfrm>
          <a:prstGeom prst="line">
            <a:avLst/>
          </a:prstGeom>
          <a:solidFill>
            <a:schemeClr val="accent1"/>
          </a:solidFill>
          <a:ln w="28575" cap="flat" cmpd="sng" algn="ctr">
            <a:solidFill>
              <a:schemeClr val="accent4"/>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01B440DB-FEC3-045C-5050-EA7CCE455463}"/>
              </a:ext>
            </a:extLst>
          </p:cNvPr>
          <p:cNvCxnSpPr>
            <a:cxnSpLocks/>
            <a:stCxn id="26" idx="2"/>
          </p:cNvCxnSpPr>
          <p:nvPr/>
        </p:nvCxnSpPr>
        <p:spPr bwMode="auto">
          <a:xfrm flipH="1">
            <a:off x="9718248" y="2436481"/>
            <a:ext cx="223331" cy="1446508"/>
          </a:xfrm>
          <a:prstGeom prst="line">
            <a:avLst/>
          </a:prstGeom>
          <a:solidFill>
            <a:schemeClr val="accent1"/>
          </a:solidFill>
          <a:ln w="28575" cap="flat" cmpd="sng" algn="ctr">
            <a:solidFill>
              <a:schemeClr val="accent4"/>
            </a:solidFill>
            <a:prstDash val="solid"/>
            <a:round/>
            <a:headEnd type="none" w="med" len="med"/>
            <a:tailEnd type="none" w="med" len="med"/>
          </a:ln>
          <a:effectLst/>
        </p:spPr>
      </p:cxnSp>
      <p:cxnSp>
        <p:nvCxnSpPr>
          <p:cNvPr id="30" name="Straight Connector 29">
            <a:extLst>
              <a:ext uri="{FF2B5EF4-FFF2-40B4-BE49-F238E27FC236}">
                <a16:creationId xmlns:a16="http://schemas.microsoft.com/office/drawing/2014/main" id="{31DEF162-CFC5-F427-693D-90DA5AD8BC67}"/>
              </a:ext>
            </a:extLst>
          </p:cNvPr>
          <p:cNvCxnSpPr>
            <a:cxnSpLocks/>
          </p:cNvCxnSpPr>
          <p:nvPr/>
        </p:nvCxnSpPr>
        <p:spPr bwMode="auto">
          <a:xfrm flipH="1">
            <a:off x="10383795" y="2881876"/>
            <a:ext cx="809114" cy="1284624"/>
          </a:xfrm>
          <a:prstGeom prst="line">
            <a:avLst/>
          </a:prstGeom>
          <a:solidFill>
            <a:schemeClr val="accent1"/>
          </a:solidFill>
          <a:ln w="28575" cap="flat" cmpd="sng" algn="ctr">
            <a:solidFill>
              <a:schemeClr val="accent4"/>
            </a:solidFill>
            <a:prstDash val="solid"/>
            <a:round/>
            <a:headEnd type="none" w="med" len="med"/>
            <a:tailEnd type="none" w="med" len="med"/>
          </a:ln>
          <a:effectLst/>
        </p:spPr>
      </p:cxnSp>
      <p:cxnSp>
        <p:nvCxnSpPr>
          <p:cNvPr id="31" name="Straight Arrow Connector 30">
            <a:extLst>
              <a:ext uri="{FF2B5EF4-FFF2-40B4-BE49-F238E27FC236}">
                <a16:creationId xmlns:a16="http://schemas.microsoft.com/office/drawing/2014/main" id="{82C03264-927A-6A61-263B-28811C4A7909}"/>
              </a:ext>
            </a:extLst>
          </p:cNvPr>
          <p:cNvCxnSpPr>
            <a:cxnSpLocks/>
          </p:cNvCxnSpPr>
          <p:nvPr/>
        </p:nvCxnSpPr>
        <p:spPr bwMode="auto">
          <a:xfrm flipH="1">
            <a:off x="11516989" y="2533920"/>
            <a:ext cx="548640" cy="0"/>
          </a:xfrm>
          <a:prstGeom prst="straightConnector1">
            <a:avLst/>
          </a:prstGeom>
          <a:ln w="63500" cap="flat" cmpd="sng" algn="ctr">
            <a:solidFill>
              <a:schemeClr val="accent4"/>
            </a:solidFill>
            <a:prstDash val="solid"/>
            <a:round/>
            <a:headEnd type="none" w="med" len="med"/>
            <a:tailEnd type="triangle" w="med" len="sm"/>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42265144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4DE4FFBC-75C5-7477-357B-F271AA21444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2245" b="-2765"/>
          <a:stretch/>
        </p:blipFill>
        <p:spPr>
          <a:xfrm>
            <a:off x="978408" y="2254377"/>
            <a:ext cx="5367528" cy="4005131"/>
          </a:xfrm>
          <a:prstGeom prst="rect">
            <a:avLst/>
          </a:prstGeom>
        </p:spPr>
      </p:pic>
      <p:sp>
        <p:nvSpPr>
          <p:cNvPr id="3" name="Content Placeholder 2">
            <a:extLst>
              <a:ext uri="{FF2B5EF4-FFF2-40B4-BE49-F238E27FC236}">
                <a16:creationId xmlns:a16="http://schemas.microsoft.com/office/drawing/2014/main" id="{27F69B0D-13B8-5031-666D-748A75531D05}"/>
              </a:ext>
            </a:extLst>
          </p:cNvPr>
          <p:cNvSpPr>
            <a:spLocks noGrp="1"/>
          </p:cNvSpPr>
          <p:nvPr>
            <p:ph sz="quarter" idx="20"/>
          </p:nvPr>
        </p:nvSpPr>
        <p:spPr>
          <a:xfrm>
            <a:off x="7674429" y="2328864"/>
            <a:ext cx="6196511" cy="2212991"/>
          </a:xfrm>
        </p:spPr>
        <p:txBody>
          <a:bodyPr/>
          <a:lstStyle/>
          <a:p>
            <a:r>
              <a:rPr lang="en-US" dirty="0">
                <a:solidFill>
                  <a:schemeClr val="accent1"/>
                </a:solidFill>
              </a:rPr>
              <a:t>Matching Modules Being Replaced</a:t>
            </a:r>
          </a:p>
          <a:p>
            <a:pPr lvl="2"/>
            <a:r>
              <a:rPr lang="en-US" dirty="0"/>
              <a:t>Four mounting holes are designed to match the board being replaced and give multiple options for alternate mounting.</a:t>
            </a:r>
          </a:p>
          <a:p>
            <a:pPr lvl="2"/>
            <a:r>
              <a:rPr lang="en-US" dirty="0"/>
              <a:t>4 – ¼" x 1" mounting screws are provided.</a:t>
            </a:r>
          </a:p>
        </p:txBody>
      </p:sp>
      <p:sp>
        <p:nvSpPr>
          <p:cNvPr id="4" name="Slide Number Placeholder 3">
            <a:extLst>
              <a:ext uri="{FF2B5EF4-FFF2-40B4-BE49-F238E27FC236}">
                <a16:creationId xmlns:a16="http://schemas.microsoft.com/office/drawing/2014/main" id="{34C5AA6F-8BC6-0E32-07AA-A9AF3B3AB3DF}"/>
              </a:ext>
            </a:extLst>
          </p:cNvPr>
          <p:cNvSpPr>
            <a:spLocks noGrp="1"/>
          </p:cNvSpPr>
          <p:nvPr>
            <p:ph type="sldNum" sz="quarter" idx="4"/>
          </p:nvPr>
        </p:nvSpPr>
        <p:spPr/>
        <p:txBody>
          <a:bodyPr/>
          <a:lstStyle/>
          <a:p>
            <a:fld id="{837543D7-8401-5C4E-B0A9-F48897C0C347}" type="slidenum">
              <a:rPr lang="en-US" smtClean="0"/>
              <a:pPr/>
              <a:t>31</a:t>
            </a:fld>
            <a:endParaRPr lang="en-US" dirty="0"/>
          </a:p>
        </p:txBody>
      </p:sp>
      <p:sp>
        <p:nvSpPr>
          <p:cNvPr id="5" name="Title 4">
            <a:extLst>
              <a:ext uri="{FF2B5EF4-FFF2-40B4-BE49-F238E27FC236}">
                <a16:creationId xmlns:a16="http://schemas.microsoft.com/office/drawing/2014/main" id="{50EECB0D-822F-09C6-FC6E-8537200CDB9A}"/>
              </a:ext>
            </a:extLst>
          </p:cNvPr>
          <p:cNvSpPr>
            <a:spLocks noGrp="1"/>
          </p:cNvSpPr>
          <p:nvPr>
            <p:ph type="title"/>
          </p:nvPr>
        </p:nvSpPr>
        <p:spPr/>
        <p:txBody>
          <a:bodyPr/>
          <a:lstStyle/>
          <a:p>
            <a:r>
              <a:rPr lang="en-US" dirty="0"/>
              <a:t>Easy-to-Install Mounting Options</a:t>
            </a:r>
          </a:p>
        </p:txBody>
      </p:sp>
      <p:sp>
        <p:nvSpPr>
          <p:cNvPr id="6" name="Text Placeholder 5">
            <a:extLst>
              <a:ext uri="{FF2B5EF4-FFF2-40B4-BE49-F238E27FC236}">
                <a16:creationId xmlns:a16="http://schemas.microsoft.com/office/drawing/2014/main" id="{5060868F-4ACA-E472-87AB-75746DE95B38}"/>
              </a:ext>
            </a:extLst>
          </p:cNvPr>
          <p:cNvSpPr>
            <a:spLocks noGrp="1"/>
          </p:cNvSpPr>
          <p:nvPr>
            <p:ph type="body" sz="quarter" idx="11"/>
          </p:nvPr>
        </p:nvSpPr>
        <p:spPr/>
        <p:txBody>
          <a:bodyPr/>
          <a:lstStyle/>
          <a:p>
            <a:endParaRPr lang="en-US"/>
          </a:p>
        </p:txBody>
      </p:sp>
      <p:sp>
        <p:nvSpPr>
          <p:cNvPr id="7" name="Text Placeholder 6">
            <a:extLst>
              <a:ext uri="{FF2B5EF4-FFF2-40B4-BE49-F238E27FC236}">
                <a16:creationId xmlns:a16="http://schemas.microsoft.com/office/drawing/2014/main" id="{2488F013-9332-14AA-93BE-96329F39359B}"/>
              </a:ext>
            </a:extLst>
          </p:cNvPr>
          <p:cNvSpPr>
            <a:spLocks noGrp="1"/>
          </p:cNvSpPr>
          <p:nvPr>
            <p:ph type="body" sz="quarter" idx="17"/>
          </p:nvPr>
        </p:nvSpPr>
        <p:spPr/>
        <p:txBody>
          <a:bodyPr/>
          <a:lstStyle/>
          <a:p>
            <a:endParaRPr lang="en-US"/>
          </a:p>
        </p:txBody>
      </p:sp>
      <p:sp>
        <p:nvSpPr>
          <p:cNvPr id="8" name="Rectangle 7">
            <a:extLst>
              <a:ext uri="{FF2B5EF4-FFF2-40B4-BE49-F238E27FC236}">
                <a16:creationId xmlns:a16="http://schemas.microsoft.com/office/drawing/2014/main" id="{0E52DA80-E858-D5C8-8358-162BAA21A342}"/>
              </a:ext>
            </a:extLst>
          </p:cNvPr>
          <p:cNvSpPr/>
          <p:nvPr/>
        </p:nvSpPr>
        <p:spPr bwMode="auto">
          <a:xfrm>
            <a:off x="7662672" y="5725953"/>
            <a:ext cx="3886200" cy="685800"/>
          </a:xfrm>
          <a:prstGeom prst="rect">
            <a:avLst/>
          </a:prstGeom>
          <a:solidFill>
            <a:srgbClr val="CBD3FB">
              <a:alpha val="796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rtlCol="0" anchor="ctr"/>
          <a:lstStyle/>
          <a:p>
            <a:r>
              <a:rPr lang="en-US" sz="1600" dirty="0">
                <a:solidFill>
                  <a:schemeClr val="tx1"/>
                </a:solidFill>
              </a:rPr>
              <a:t>White-Rodgers matches mounting holes with competitors’ modules.</a:t>
            </a:r>
          </a:p>
        </p:txBody>
      </p:sp>
      <p:sp>
        <p:nvSpPr>
          <p:cNvPr id="10" name="Oval 9">
            <a:extLst>
              <a:ext uri="{FF2B5EF4-FFF2-40B4-BE49-F238E27FC236}">
                <a16:creationId xmlns:a16="http://schemas.microsoft.com/office/drawing/2014/main" id="{89137444-597E-1013-C26B-8F94D83F9681}"/>
              </a:ext>
            </a:extLst>
          </p:cNvPr>
          <p:cNvSpPr/>
          <p:nvPr/>
        </p:nvSpPr>
        <p:spPr bwMode="auto">
          <a:xfrm>
            <a:off x="762000" y="2181174"/>
            <a:ext cx="938556" cy="938556"/>
          </a:xfrm>
          <a:prstGeom prst="ellipse">
            <a:avLst/>
          </a:prstGeom>
          <a:noFill/>
          <a:ln w="28575">
            <a:solidFill>
              <a:schemeClr val="accent4"/>
            </a:solidFill>
            <a:round/>
            <a:headEnd/>
            <a:tailEnd/>
          </a:ln>
          <a:effectLst/>
        </p:spPr>
        <p:txBody>
          <a:bodyPr wrap="square" rtlCol="0" anchor="ctr"/>
          <a:lstStyle/>
          <a:p>
            <a:pPr algn="ctr" defTabSz="1097280" eaLnBrk="0" fontAlgn="base" hangingPunct="0">
              <a:lnSpc>
                <a:spcPct val="85000"/>
              </a:lnSpc>
              <a:spcBef>
                <a:spcPct val="0"/>
              </a:spcBef>
              <a:spcAft>
                <a:spcPct val="0"/>
              </a:spcAft>
              <a:defRPr/>
            </a:pPr>
            <a:endParaRPr lang="en-US" sz="1620">
              <a:ln w="3175">
                <a:solidFill>
                  <a:srgbClr val="3F4040"/>
                </a:solidFill>
              </a:ln>
              <a:solidFill>
                <a:srgbClr val="FFFFFF"/>
              </a:solidFill>
              <a:latin typeface="Noto Sans" panose="020B0502040504020204" pitchFamily="34" charset="0"/>
            </a:endParaRPr>
          </a:p>
        </p:txBody>
      </p:sp>
      <p:sp>
        <p:nvSpPr>
          <p:cNvPr id="11" name="Oval 10">
            <a:extLst>
              <a:ext uri="{FF2B5EF4-FFF2-40B4-BE49-F238E27FC236}">
                <a16:creationId xmlns:a16="http://schemas.microsoft.com/office/drawing/2014/main" id="{9EA3A53F-D97C-D662-56FE-D782DB8C1FCE}"/>
              </a:ext>
            </a:extLst>
          </p:cNvPr>
          <p:cNvSpPr/>
          <p:nvPr/>
        </p:nvSpPr>
        <p:spPr bwMode="auto">
          <a:xfrm>
            <a:off x="4645433" y="2181174"/>
            <a:ext cx="938556" cy="938556"/>
          </a:xfrm>
          <a:prstGeom prst="ellipse">
            <a:avLst/>
          </a:prstGeom>
          <a:noFill/>
          <a:ln w="28575">
            <a:solidFill>
              <a:schemeClr val="accent4"/>
            </a:solidFill>
            <a:round/>
            <a:headEnd/>
            <a:tailEnd/>
          </a:ln>
          <a:effectLst/>
        </p:spPr>
        <p:txBody>
          <a:bodyPr wrap="square" rtlCol="0" anchor="ctr"/>
          <a:lstStyle/>
          <a:p>
            <a:pPr algn="ctr" defTabSz="1097280" eaLnBrk="0" fontAlgn="base" hangingPunct="0">
              <a:lnSpc>
                <a:spcPct val="85000"/>
              </a:lnSpc>
              <a:spcBef>
                <a:spcPct val="0"/>
              </a:spcBef>
              <a:spcAft>
                <a:spcPct val="0"/>
              </a:spcAft>
              <a:defRPr/>
            </a:pPr>
            <a:endParaRPr lang="en-US" sz="1620">
              <a:ln w="3175">
                <a:solidFill>
                  <a:srgbClr val="3F4040"/>
                </a:solidFill>
              </a:ln>
              <a:solidFill>
                <a:srgbClr val="FFFFFF"/>
              </a:solidFill>
              <a:latin typeface="Noto Sans" panose="020B0502040504020204" pitchFamily="34" charset="0"/>
            </a:endParaRPr>
          </a:p>
        </p:txBody>
      </p:sp>
      <p:sp>
        <p:nvSpPr>
          <p:cNvPr id="12" name="Oval 11">
            <a:extLst>
              <a:ext uri="{FF2B5EF4-FFF2-40B4-BE49-F238E27FC236}">
                <a16:creationId xmlns:a16="http://schemas.microsoft.com/office/drawing/2014/main" id="{99392AB7-80DE-6C72-ECBB-3B4FEE0C662A}"/>
              </a:ext>
            </a:extLst>
          </p:cNvPr>
          <p:cNvSpPr/>
          <p:nvPr/>
        </p:nvSpPr>
        <p:spPr bwMode="auto">
          <a:xfrm>
            <a:off x="1515926" y="5339130"/>
            <a:ext cx="938556" cy="938556"/>
          </a:xfrm>
          <a:prstGeom prst="ellipse">
            <a:avLst/>
          </a:prstGeom>
          <a:noFill/>
          <a:ln w="28575">
            <a:solidFill>
              <a:schemeClr val="accent4"/>
            </a:solidFill>
            <a:round/>
            <a:headEnd/>
            <a:tailEnd/>
          </a:ln>
          <a:effectLst/>
        </p:spPr>
        <p:txBody>
          <a:bodyPr wrap="square" rtlCol="0" anchor="ctr"/>
          <a:lstStyle/>
          <a:p>
            <a:pPr algn="ctr" defTabSz="1097280" eaLnBrk="0" fontAlgn="base" hangingPunct="0">
              <a:lnSpc>
                <a:spcPct val="85000"/>
              </a:lnSpc>
              <a:spcBef>
                <a:spcPct val="0"/>
              </a:spcBef>
              <a:spcAft>
                <a:spcPct val="0"/>
              </a:spcAft>
              <a:defRPr/>
            </a:pPr>
            <a:endParaRPr lang="en-US" sz="1620">
              <a:ln w="3175">
                <a:solidFill>
                  <a:srgbClr val="3F4040"/>
                </a:solidFill>
              </a:ln>
              <a:solidFill>
                <a:srgbClr val="FFFFFF"/>
              </a:solidFill>
              <a:latin typeface="Noto Sans" panose="020B0502040504020204" pitchFamily="34" charset="0"/>
            </a:endParaRPr>
          </a:p>
        </p:txBody>
      </p:sp>
      <p:sp>
        <p:nvSpPr>
          <p:cNvPr id="13" name="Oval 12">
            <a:extLst>
              <a:ext uri="{FF2B5EF4-FFF2-40B4-BE49-F238E27FC236}">
                <a16:creationId xmlns:a16="http://schemas.microsoft.com/office/drawing/2014/main" id="{74C38669-F292-6114-353A-BFA3FFC9A780}"/>
              </a:ext>
            </a:extLst>
          </p:cNvPr>
          <p:cNvSpPr/>
          <p:nvPr/>
        </p:nvSpPr>
        <p:spPr bwMode="auto">
          <a:xfrm>
            <a:off x="5520615" y="5339130"/>
            <a:ext cx="938556" cy="938556"/>
          </a:xfrm>
          <a:prstGeom prst="ellipse">
            <a:avLst/>
          </a:prstGeom>
          <a:noFill/>
          <a:ln w="28575">
            <a:solidFill>
              <a:schemeClr val="accent4"/>
            </a:solidFill>
            <a:round/>
            <a:headEnd/>
            <a:tailEnd/>
          </a:ln>
          <a:effectLst/>
        </p:spPr>
        <p:txBody>
          <a:bodyPr wrap="square" rtlCol="0" anchor="ctr"/>
          <a:lstStyle/>
          <a:p>
            <a:pPr algn="ctr" defTabSz="1097280" eaLnBrk="0" fontAlgn="base" hangingPunct="0">
              <a:lnSpc>
                <a:spcPct val="85000"/>
              </a:lnSpc>
              <a:spcBef>
                <a:spcPct val="0"/>
              </a:spcBef>
              <a:spcAft>
                <a:spcPct val="0"/>
              </a:spcAft>
              <a:defRPr/>
            </a:pPr>
            <a:endParaRPr lang="en-US" sz="1620">
              <a:ln w="3175">
                <a:solidFill>
                  <a:srgbClr val="3F4040"/>
                </a:solidFill>
              </a:ln>
              <a:solidFill>
                <a:srgbClr val="FFFFFF"/>
              </a:solidFill>
              <a:latin typeface="Noto Sans" panose="020B0502040504020204" pitchFamily="34" charset="0"/>
            </a:endParaRPr>
          </a:p>
        </p:txBody>
      </p:sp>
      <p:pic>
        <p:nvPicPr>
          <p:cNvPr id="15" name="Picture 14">
            <a:extLst>
              <a:ext uri="{FF2B5EF4-FFF2-40B4-BE49-F238E27FC236}">
                <a16:creationId xmlns:a16="http://schemas.microsoft.com/office/drawing/2014/main" id="{22AF8B13-4029-A356-B809-C167A68A87B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
          <a:stretch/>
        </p:blipFill>
        <p:spPr>
          <a:xfrm>
            <a:off x="7674430" y="4336442"/>
            <a:ext cx="3004901" cy="586114"/>
          </a:xfrm>
          <a:prstGeom prst="rect">
            <a:avLst/>
          </a:prstGeom>
        </p:spPr>
      </p:pic>
      <p:pic>
        <p:nvPicPr>
          <p:cNvPr id="16" name="Picture 15">
            <a:extLst>
              <a:ext uri="{FF2B5EF4-FFF2-40B4-BE49-F238E27FC236}">
                <a16:creationId xmlns:a16="http://schemas.microsoft.com/office/drawing/2014/main" id="{3E0CEC63-B2DA-B6DC-44E9-50EA671AC7C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
          <a:stretch/>
        </p:blipFill>
        <p:spPr>
          <a:xfrm>
            <a:off x="7674429" y="4785438"/>
            <a:ext cx="3004901" cy="586114"/>
          </a:xfrm>
          <a:prstGeom prst="rect">
            <a:avLst/>
          </a:prstGeom>
        </p:spPr>
      </p:pic>
    </p:spTree>
    <p:extLst>
      <p:ext uri="{BB962C8B-B14F-4D97-AF65-F5344CB8AC3E}">
        <p14:creationId xmlns:p14="http://schemas.microsoft.com/office/powerpoint/2010/main" val="32681420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3370A69F-8743-F364-BC4D-11CFCB9A37C6}"/>
              </a:ext>
            </a:extLst>
          </p:cNvPr>
          <p:cNvSpPr>
            <a:spLocks noGrp="1"/>
          </p:cNvSpPr>
          <p:nvPr>
            <p:ph sz="quarter" idx="20"/>
          </p:nvPr>
        </p:nvSpPr>
        <p:spPr>
          <a:xfrm>
            <a:off x="758953" y="2136840"/>
            <a:ext cx="5067082" cy="4572000"/>
          </a:xfrm>
        </p:spPr>
        <p:txBody>
          <a:bodyPr/>
          <a:lstStyle/>
          <a:p>
            <a:pPr lvl="2"/>
            <a:r>
              <a:rPr lang="en-US" dirty="0"/>
              <a:t>Set the temperature unit of measurement</a:t>
            </a:r>
          </a:p>
          <a:p>
            <a:pPr lvl="3"/>
            <a:r>
              <a:rPr lang="en-US" dirty="0"/>
              <a:t>Choose between °F or °C</a:t>
            </a:r>
          </a:p>
          <a:p>
            <a:pPr lvl="2"/>
            <a:r>
              <a:rPr lang="en-US" dirty="0"/>
              <a:t>Adjust the Sensor reading to accommodate the difference between where the Sensor is located and the area 5–10ft off the floor.</a:t>
            </a:r>
          </a:p>
          <a:p>
            <a:pPr lvl="3"/>
            <a:r>
              <a:rPr lang="en-US" dirty="0"/>
              <a:t>Temp. Offset -9­°F to +9° ( -5°C to +5°C)</a:t>
            </a:r>
          </a:p>
          <a:p>
            <a:pPr lvl="2"/>
            <a:r>
              <a:rPr lang="en-US" dirty="0"/>
              <a:t>The Cycle Rate is like a heat anticipator, adjusting how quickly the unit will cycle off based upon how close it is to the Setpoint temperature.</a:t>
            </a:r>
          </a:p>
          <a:p>
            <a:pPr lvl="3"/>
            <a:r>
              <a:rPr lang="en-US" dirty="0"/>
              <a:t>Slow (longer between cycles), Normal, Fast (shorter between cycles)</a:t>
            </a:r>
          </a:p>
          <a:p>
            <a:endParaRPr lang="en-US" dirty="0"/>
          </a:p>
        </p:txBody>
      </p:sp>
      <p:sp>
        <p:nvSpPr>
          <p:cNvPr id="18" name="Text Placeholder 17">
            <a:extLst>
              <a:ext uri="{FF2B5EF4-FFF2-40B4-BE49-F238E27FC236}">
                <a16:creationId xmlns:a16="http://schemas.microsoft.com/office/drawing/2014/main" id="{84CF4B84-72E8-B5BE-3B47-0ED4BAEF30A7}"/>
              </a:ext>
            </a:extLst>
          </p:cNvPr>
          <p:cNvSpPr>
            <a:spLocks noGrp="1"/>
          </p:cNvSpPr>
          <p:nvPr>
            <p:ph type="body" sz="quarter" idx="19"/>
          </p:nvPr>
        </p:nvSpPr>
        <p:spPr>
          <a:xfrm>
            <a:off x="762000" y="1545336"/>
            <a:ext cx="6208776" cy="457200"/>
          </a:xfrm>
        </p:spPr>
        <p:txBody>
          <a:bodyPr/>
          <a:lstStyle/>
          <a:p>
            <a:r>
              <a:rPr lang="en-US" b="1" dirty="0"/>
              <a:t>Integrated Thermostat Adjustable Options</a:t>
            </a:r>
          </a:p>
        </p:txBody>
      </p:sp>
      <p:sp>
        <p:nvSpPr>
          <p:cNvPr id="4" name="Slide Number Placeholder 3">
            <a:extLst>
              <a:ext uri="{FF2B5EF4-FFF2-40B4-BE49-F238E27FC236}">
                <a16:creationId xmlns:a16="http://schemas.microsoft.com/office/drawing/2014/main" id="{D3421802-1C0C-FA8C-8263-078063526F8B}"/>
              </a:ext>
            </a:extLst>
          </p:cNvPr>
          <p:cNvSpPr>
            <a:spLocks noGrp="1"/>
          </p:cNvSpPr>
          <p:nvPr>
            <p:ph type="sldNum" sz="quarter" idx="4"/>
          </p:nvPr>
        </p:nvSpPr>
        <p:spPr/>
        <p:txBody>
          <a:bodyPr/>
          <a:lstStyle/>
          <a:p>
            <a:fld id="{837543D7-8401-5C4E-B0A9-F48897C0C347}" type="slidenum">
              <a:rPr lang="en-US" smtClean="0"/>
              <a:pPr/>
              <a:t>32</a:t>
            </a:fld>
            <a:endParaRPr lang="en-US" dirty="0"/>
          </a:p>
        </p:txBody>
      </p:sp>
      <p:sp>
        <p:nvSpPr>
          <p:cNvPr id="8" name="Title 7">
            <a:extLst>
              <a:ext uri="{FF2B5EF4-FFF2-40B4-BE49-F238E27FC236}">
                <a16:creationId xmlns:a16="http://schemas.microsoft.com/office/drawing/2014/main" id="{62DB5ED8-92CE-1ED8-4E43-D9AC1667E7AD}"/>
              </a:ext>
            </a:extLst>
          </p:cNvPr>
          <p:cNvSpPr>
            <a:spLocks noGrp="1"/>
          </p:cNvSpPr>
          <p:nvPr>
            <p:ph type="title"/>
          </p:nvPr>
        </p:nvSpPr>
        <p:spPr/>
        <p:txBody>
          <a:bodyPr/>
          <a:lstStyle/>
          <a:p>
            <a:r>
              <a:rPr lang="en-US" dirty="0"/>
              <a:t>Simple Operation of Integrated Thermostat</a:t>
            </a:r>
          </a:p>
        </p:txBody>
      </p:sp>
      <p:sp>
        <p:nvSpPr>
          <p:cNvPr id="17" name="Text Placeholder 16">
            <a:extLst>
              <a:ext uri="{FF2B5EF4-FFF2-40B4-BE49-F238E27FC236}">
                <a16:creationId xmlns:a16="http://schemas.microsoft.com/office/drawing/2014/main" id="{7C6CF6E5-87CA-4AC5-6ADC-77E724B95E6F}"/>
              </a:ext>
            </a:extLst>
          </p:cNvPr>
          <p:cNvSpPr>
            <a:spLocks noGrp="1"/>
          </p:cNvSpPr>
          <p:nvPr>
            <p:ph type="body" sz="quarter" idx="11"/>
          </p:nvPr>
        </p:nvSpPr>
        <p:spPr/>
        <p:txBody>
          <a:bodyPr/>
          <a:lstStyle/>
          <a:p>
            <a:endParaRPr lang="en-US"/>
          </a:p>
        </p:txBody>
      </p:sp>
      <p:sp>
        <p:nvSpPr>
          <p:cNvPr id="10" name="Text Placeholder 9">
            <a:extLst>
              <a:ext uri="{FF2B5EF4-FFF2-40B4-BE49-F238E27FC236}">
                <a16:creationId xmlns:a16="http://schemas.microsoft.com/office/drawing/2014/main" id="{66C2B669-FB97-7922-D5CF-A8498472FC78}"/>
              </a:ext>
            </a:extLst>
          </p:cNvPr>
          <p:cNvSpPr>
            <a:spLocks noGrp="1"/>
          </p:cNvSpPr>
          <p:nvPr>
            <p:ph type="body" sz="quarter" idx="17"/>
          </p:nvPr>
        </p:nvSpPr>
        <p:spPr>
          <a:xfrm>
            <a:off x="762000" y="7035168"/>
            <a:ext cx="5064035" cy="508632"/>
          </a:xfrm>
        </p:spPr>
        <p:txBody>
          <a:bodyPr/>
          <a:lstStyle/>
          <a:p>
            <a:pPr lvl="2"/>
            <a:endParaRPr lang="en-US" dirty="0"/>
          </a:p>
          <a:p>
            <a:pPr marL="0" lvl="2" indent="0">
              <a:buNone/>
            </a:pPr>
            <a:r>
              <a:rPr lang="en-US" sz="1200" dirty="0">
                <a:solidFill>
                  <a:schemeClr val="bg1">
                    <a:lumMod val="50000"/>
                  </a:schemeClr>
                </a:solidFill>
              </a:rPr>
              <a:t>Note: Offset adjustment modifies Room Temperature but does not allow Temperature Setpoint to be manipulated to greater than 80°F (27°C) or below 40°F (5°C).</a:t>
            </a:r>
          </a:p>
        </p:txBody>
      </p:sp>
      <p:sp>
        <p:nvSpPr>
          <p:cNvPr id="13" name="Text Placeholder 12">
            <a:extLst>
              <a:ext uri="{FF2B5EF4-FFF2-40B4-BE49-F238E27FC236}">
                <a16:creationId xmlns:a16="http://schemas.microsoft.com/office/drawing/2014/main" id="{229C5DA8-B56D-FAB5-BE77-BC80DBC9A727}"/>
              </a:ext>
            </a:extLst>
          </p:cNvPr>
          <p:cNvSpPr>
            <a:spLocks noGrp="1"/>
          </p:cNvSpPr>
          <p:nvPr>
            <p:ph type="body" sz="quarter" idx="23"/>
          </p:nvPr>
        </p:nvSpPr>
        <p:spPr>
          <a:xfrm>
            <a:off x="6660082" y="7178040"/>
            <a:ext cx="7208318" cy="365760"/>
          </a:xfrm>
        </p:spPr>
        <p:txBody>
          <a:bodyPr/>
          <a:lstStyle/>
          <a:p>
            <a:pPr marL="128016" indent="-128016">
              <a:lnSpc>
                <a:spcPct val="100000"/>
              </a:lnSpc>
            </a:pPr>
            <a:r>
              <a:rPr lang="en-US" dirty="0"/>
              <a:t>*	Factory Default Setting</a:t>
            </a:r>
          </a:p>
          <a:p>
            <a:pPr marL="128016" indent="-128016">
              <a:lnSpc>
                <a:spcPct val="100000"/>
              </a:lnSpc>
            </a:pPr>
            <a:r>
              <a:rPr lang="en-US" dirty="0"/>
              <a:t>**	To view/change Set Point value, press OPTION after NO. 3.4 (module exits menu and goes to standby), press OPTION again and the current Set Point will be shown. For further configuration, see Integrated Thermostat section on page 8.</a:t>
            </a:r>
          </a:p>
        </p:txBody>
      </p:sp>
      <p:grpSp>
        <p:nvGrpSpPr>
          <p:cNvPr id="27" name="Group 26">
            <a:extLst>
              <a:ext uri="{FF2B5EF4-FFF2-40B4-BE49-F238E27FC236}">
                <a16:creationId xmlns:a16="http://schemas.microsoft.com/office/drawing/2014/main" id="{F8271EE9-593A-7FA2-756A-63A03B065EC9}"/>
              </a:ext>
            </a:extLst>
          </p:cNvPr>
          <p:cNvGrpSpPr>
            <a:grpSpLocks noChangeAspect="1"/>
          </p:cNvGrpSpPr>
          <p:nvPr/>
        </p:nvGrpSpPr>
        <p:grpSpPr>
          <a:xfrm>
            <a:off x="6556248" y="2132077"/>
            <a:ext cx="7452360" cy="3700182"/>
            <a:chOff x="7550924" y="1661595"/>
            <a:chExt cx="6263387" cy="3109843"/>
          </a:xfrm>
        </p:grpSpPr>
        <p:pic>
          <p:nvPicPr>
            <p:cNvPr id="28" name="Content Placeholder 9" descr="Table&#10;&#10;Description automatically generated">
              <a:extLst>
                <a:ext uri="{FF2B5EF4-FFF2-40B4-BE49-F238E27FC236}">
                  <a16:creationId xmlns:a16="http://schemas.microsoft.com/office/drawing/2014/main" id="{247EBD66-1E05-6F3A-DCD9-090C2466120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7576002" y="2536814"/>
              <a:ext cx="6206958" cy="2234624"/>
            </a:xfrm>
            <a:prstGeom prst="rect">
              <a:avLst/>
            </a:prstGeom>
            <a:noFill/>
            <a:ln w="9525">
              <a:noFill/>
              <a:miter lim="800000"/>
              <a:headEnd/>
              <a:tailEnd/>
            </a:ln>
          </p:spPr>
        </p:pic>
        <p:pic>
          <p:nvPicPr>
            <p:cNvPr id="29" name="Content Placeholder 9" descr="Table&#10;&#10;Description automatically generated">
              <a:extLst>
                <a:ext uri="{FF2B5EF4-FFF2-40B4-BE49-F238E27FC236}">
                  <a16:creationId xmlns:a16="http://schemas.microsoft.com/office/drawing/2014/main" id="{094FCCC2-7A75-A0C9-90BA-48A5BE4FE36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550924" y="1661595"/>
              <a:ext cx="6263387" cy="900332"/>
            </a:xfrm>
            <a:prstGeom prst="rect">
              <a:avLst/>
            </a:prstGeom>
          </p:spPr>
        </p:pic>
        <p:cxnSp>
          <p:nvCxnSpPr>
            <p:cNvPr id="30" name="Straight Connector 29">
              <a:extLst>
                <a:ext uri="{FF2B5EF4-FFF2-40B4-BE49-F238E27FC236}">
                  <a16:creationId xmlns:a16="http://schemas.microsoft.com/office/drawing/2014/main" id="{0C05CC41-84BF-E7C6-493F-9EEFEDFD778B}"/>
                </a:ext>
              </a:extLst>
            </p:cNvPr>
            <p:cNvCxnSpPr>
              <a:cxnSpLocks/>
            </p:cNvCxnSpPr>
            <p:nvPr/>
          </p:nvCxnSpPr>
          <p:spPr bwMode="auto">
            <a:xfrm>
              <a:off x="7638192" y="2547266"/>
              <a:ext cx="6061166"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grpSp>
      <p:sp>
        <p:nvSpPr>
          <p:cNvPr id="31" name="Rectangle 30">
            <a:extLst>
              <a:ext uri="{FF2B5EF4-FFF2-40B4-BE49-F238E27FC236}">
                <a16:creationId xmlns:a16="http://schemas.microsoft.com/office/drawing/2014/main" id="{100EAEA6-4AB8-86CC-6905-F0D2AB6EC98D}"/>
              </a:ext>
            </a:extLst>
          </p:cNvPr>
          <p:cNvSpPr/>
          <p:nvPr/>
        </p:nvSpPr>
        <p:spPr>
          <a:xfrm>
            <a:off x="12138887" y="2336042"/>
            <a:ext cx="1832419" cy="1769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3CE6B5E-BBCE-CBAF-FADF-15F560773274}"/>
              </a:ext>
            </a:extLst>
          </p:cNvPr>
          <p:cNvSpPr/>
          <p:nvPr/>
        </p:nvSpPr>
        <p:spPr bwMode="auto">
          <a:xfrm>
            <a:off x="10383520" y="5988517"/>
            <a:ext cx="3484880" cy="685800"/>
          </a:xfrm>
          <a:prstGeom prst="rect">
            <a:avLst/>
          </a:prstGeom>
          <a:solidFill>
            <a:srgbClr val="CBD3FB">
              <a:alpha val="796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rtlCol="0" anchor="ctr"/>
          <a:lstStyle/>
          <a:p>
            <a:r>
              <a:rPr lang="en-US" sz="1600" dirty="0">
                <a:solidFill>
                  <a:schemeClr val="tx1"/>
                </a:solidFill>
              </a:rPr>
              <a:t>The 50D50U-843 Integrated Thermostat has a range of 40°–80°F</a:t>
            </a:r>
          </a:p>
        </p:txBody>
      </p:sp>
    </p:spTree>
    <p:extLst>
      <p:ext uri="{BB962C8B-B14F-4D97-AF65-F5344CB8AC3E}">
        <p14:creationId xmlns:p14="http://schemas.microsoft.com/office/powerpoint/2010/main" val="35867844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3370A69F-8743-F364-BC4D-11CFCB9A37C6}"/>
              </a:ext>
            </a:extLst>
          </p:cNvPr>
          <p:cNvSpPr>
            <a:spLocks noGrp="1"/>
          </p:cNvSpPr>
          <p:nvPr>
            <p:ph sz="quarter" idx="20"/>
          </p:nvPr>
        </p:nvSpPr>
        <p:spPr>
          <a:xfrm>
            <a:off x="758952" y="2331720"/>
            <a:ext cx="5174487" cy="4572000"/>
          </a:xfrm>
        </p:spPr>
        <p:txBody>
          <a:bodyPr/>
          <a:lstStyle/>
          <a:p>
            <a:pPr marL="457200" lvl="2" indent="-457200">
              <a:buFont typeface="+mj-lt"/>
              <a:buAutoNum type="arabicPeriod"/>
            </a:pPr>
            <a:r>
              <a:rPr lang="en-US" dirty="0"/>
              <a:t>After configuration, the module enters Standby mode. Room Temperature is then displayed.</a:t>
            </a:r>
          </a:p>
          <a:p>
            <a:pPr marL="457200" lvl="2" indent="-457200">
              <a:buFont typeface="+mj-lt"/>
              <a:buAutoNum type="arabicPeriod"/>
            </a:pPr>
            <a:r>
              <a:rPr lang="en-US" dirty="0"/>
              <a:t>To see the current Setpoint, press the Option button for less than three seconds. The Setpoint temperature will appear.</a:t>
            </a:r>
          </a:p>
          <a:p>
            <a:pPr marL="457200" lvl="2" indent="-457200">
              <a:buFont typeface="+mj-lt"/>
              <a:buAutoNum type="arabicPeriod"/>
            </a:pPr>
            <a:r>
              <a:rPr lang="en-US" dirty="0"/>
              <a:t>Adjust the Setpoint using the Options &amp; Select buttons by pressing them for less than three seconds.</a:t>
            </a:r>
          </a:p>
          <a:p>
            <a:pPr marL="457200" lvl="2" indent="-457200">
              <a:buFont typeface="+mj-lt"/>
              <a:buAutoNum type="arabicPeriod"/>
            </a:pPr>
            <a:r>
              <a:rPr lang="en-US" dirty="0"/>
              <a:t>Save the new Setpoint by holding Select until the LED stops flashing.</a:t>
            </a:r>
          </a:p>
          <a:p>
            <a:pPr lvl="2"/>
            <a:endParaRPr lang="en-US" dirty="0"/>
          </a:p>
          <a:p>
            <a:endParaRPr lang="en-US" dirty="0"/>
          </a:p>
        </p:txBody>
      </p:sp>
      <p:sp>
        <p:nvSpPr>
          <p:cNvPr id="18" name="Text Placeholder 17">
            <a:extLst>
              <a:ext uri="{FF2B5EF4-FFF2-40B4-BE49-F238E27FC236}">
                <a16:creationId xmlns:a16="http://schemas.microsoft.com/office/drawing/2014/main" id="{84CF4B84-72E8-B5BE-3B47-0ED4BAEF30A7}"/>
              </a:ext>
            </a:extLst>
          </p:cNvPr>
          <p:cNvSpPr>
            <a:spLocks noGrp="1"/>
          </p:cNvSpPr>
          <p:nvPr>
            <p:ph type="body" sz="quarter" idx="19"/>
          </p:nvPr>
        </p:nvSpPr>
        <p:spPr>
          <a:xfrm>
            <a:off x="762000" y="1737360"/>
            <a:ext cx="6208776" cy="457200"/>
          </a:xfrm>
        </p:spPr>
        <p:txBody>
          <a:bodyPr/>
          <a:lstStyle/>
          <a:p>
            <a:r>
              <a:rPr lang="en-US" b="1" dirty="0"/>
              <a:t>Integrated Thermostat Operations</a:t>
            </a:r>
          </a:p>
        </p:txBody>
      </p:sp>
      <p:sp>
        <p:nvSpPr>
          <p:cNvPr id="4" name="Slide Number Placeholder 3">
            <a:extLst>
              <a:ext uri="{FF2B5EF4-FFF2-40B4-BE49-F238E27FC236}">
                <a16:creationId xmlns:a16="http://schemas.microsoft.com/office/drawing/2014/main" id="{D3421802-1C0C-FA8C-8263-078063526F8B}"/>
              </a:ext>
            </a:extLst>
          </p:cNvPr>
          <p:cNvSpPr>
            <a:spLocks noGrp="1"/>
          </p:cNvSpPr>
          <p:nvPr>
            <p:ph type="sldNum" sz="quarter" idx="4"/>
          </p:nvPr>
        </p:nvSpPr>
        <p:spPr/>
        <p:txBody>
          <a:bodyPr/>
          <a:lstStyle/>
          <a:p>
            <a:fld id="{837543D7-8401-5C4E-B0A9-F48897C0C347}" type="slidenum">
              <a:rPr lang="en-US" smtClean="0"/>
              <a:pPr/>
              <a:t>33</a:t>
            </a:fld>
            <a:endParaRPr lang="en-US" dirty="0"/>
          </a:p>
        </p:txBody>
      </p:sp>
      <p:sp>
        <p:nvSpPr>
          <p:cNvPr id="8" name="Title 7">
            <a:extLst>
              <a:ext uri="{FF2B5EF4-FFF2-40B4-BE49-F238E27FC236}">
                <a16:creationId xmlns:a16="http://schemas.microsoft.com/office/drawing/2014/main" id="{62DB5ED8-92CE-1ED8-4E43-D9AC1667E7AD}"/>
              </a:ext>
            </a:extLst>
          </p:cNvPr>
          <p:cNvSpPr>
            <a:spLocks noGrp="1"/>
          </p:cNvSpPr>
          <p:nvPr>
            <p:ph type="title"/>
          </p:nvPr>
        </p:nvSpPr>
        <p:spPr/>
        <p:txBody>
          <a:bodyPr/>
          <a:lstStyle/>
          <a:p>
            <a:r>
              <a:rPr lang="en-US" dirty="0"/>
              <a:t>Simple Operation</a:t>
            </a:r>
          </a:p>
        </p:txBody>
      </p:sp>
      <p:sp>
        <p:nvSpPr>
          <p:cNvPr id="17" name="Text Placeholder 16">
            <a:extLst>
              <a:ext uri="{FF2B5EF4-FFF2-40B4-BE49-F238E27FC236}">
                <a16:creationId xmlns:a16="http://schemas.microsoft.com/office/drawing/2014/main" id="{7C6CF6E5-87CA-4AC5-6ADC-77E724B95E6F}"/>
              </a:ext>
            </a:extLst>
          </p:cNvPr>
          <p:cNvSpPr>
            <a:spLocks noGrp="1"/>
          </p:cNvSpPr>
          <p:nvPr>
            <p:ph type="body" sz="quarter" idx="11"/>
          </p:nvPr>
        </p:nvSpPr>
        <p:spPr/>
        <p:txBody>
          <a:bodyPr/>
          <a:lstStyle/>
          <a:p>
            <a:endParaRPr lang="en-US"/>
          </a:p>
        </p:txBody>
      </p:sp>
      <p:sp>
        <p:nvSpPr>
          <p:cNvPr id="10" name="Text Placeholder 9">
            <a:extLst>
              <a:ext uri="{FF2B5EF4-FFF2-40B4-BE49-F238E27FC236}">
                <a16:creationId xmlns:a16="http://schemas.microsoft.com/office/drawing/2014/main" id="{66C2B669-FB97-7922-D5CF-A8498472FC78}"/>
              </a:ext>
            </a:extLst>
          </p:cNvPr>
          <p:cNvSpPr>
            <a:spLocks noGrp="1"/>
          </p:cNvSpPr>
          <p:nvPr>
            <p:ph type="body" sz="quarter" idx="17"/>
          </p:nvPr>
        </p:nvSpPr>
        <p:spPr>
          <a:xfrm>
            <a:off x="762000" y="7035168"/>
            <a:ext cx="5064035" cy="508632"/>
          </a:xfrm>
        </p:spPr>
        <p:txBody>
          <a:bodyPr/>
          <a:lstStyle/>
          <a:p>
            <a:pPr lvl="2"/>
            <a:endParaRPr lang="en-US" dirty="0"/>
          </a:p>
          <a:p>
            <a:pPr marL="0" lvl="2" indent="0">
              <a:buNone/>
            </a:pPr>
            <a:r>
              <a:rPr lang="en-US" sz="1200" dirty="0">
                <a:solidFill>
                  <a:schemeClr val="bg1">
                    <a:lumMod val="50000"/>
                  </a:schemeClr>
                </a:solidFill>
              </a:rPr>
              <a:t>Note: Offset adjustment modifies Room Temperature but does not allow Temperature Setpoint to be manipulated to greater than 80°F (27°C) or below 40°F (5°C)</a:t>
            </a:r>
          </a:p>
        </p:txBody>
      </p:sp>
      <p:sp>
        <p:nvSpPr>
          <p:cNvPr id="32" name="Rectangle 31">
            <a:extLst>
              <a:ext uri="{FF2B5EF4-FFF2-40B4-BE49-F238E27FC236}">
                <a16:creationId xmlns:a16="http://schemas.microsoft.com/office/drawing/2014/main" id="{73CE6B5E-BBCE-CBAF-FADF-15F560773274}"/>
              </a:ext>
            </a:extLst>
          </p:cNvPr>
          <p:cNvSpPr/>
          <p:nvPr/>
        </p:nvSpPr>
        <p:spPr bwMode="auto">
          <a:xfrm>
            <a:off x="6656832" y="4862591"/>
            <a:ext cx="3137408" cy="1097280"/>
          </a:xfrm>
          <a:prstGeom prst="rect">
            <a:avLst/>
          </a:prstGeom>
          <a:solidFill>
            <a:srgbClr val="CBD3FB">
              <a:alpha val="796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rtlCol="0" anchor="ctr"/>
          <a:lstStyle/>
          <a:p>
            <a:r>
              <a:rPr lang="en-US" sz="1600" dirty="0">
                <a:solidFill>
                  <a:schemeClr val="tx1"/>
                </a:solidFill>
              </a:rPr>
              <a:t>When powered on and in the Standby mode, the 50D50U-843 module LEDs will display the Room Temperature.</a:t>
            </a:r>
          </a:p>
        </p:txBody>
      </p:sp>
      <p:sp>
        <p:nvSpPr>
          <p:cNvPr id="5" name="Text Placeholder 17">
            <a:extLst>
              <a:ext uri="{FF2B5EF4-FFF2-40B4-BE49-F238E27FC236}">
                <a16:creationId xmlns:a16="http://schemas.microsoft.com/office/drawing/2014/main" id="{36E17363-7BDC-5C76-1921-DACF62901FCB}"/>
              </a:ext>
            </a:extLst>
          </p:cNvPr>
          <p:cNvSpPr txBox="1">
            <a:spLocks/>
          </p:cNvSpPr>
          <p:nvPr/>
        </p:nvSpPr>
        <p:spPr>
          <a:xfrm>
            <a:off x="6656832" y="1737360"/>
            <a:ext cx="6208776" cy="457200"/>
          </a:xfrm>
          <a:prstGeom prst="rect">
            <a:avLst/>
          </a:prstGeom>
        </p:spPr>
        <p:txBody>
          <a:bodyPr vert="horz" lIns="0" tIns="0" rIns="0" bIns="0" rtlCol="0" anchor="b">
            <a:noAutofit/>
          </a:bodyPr>
          <a:lstStyle>
            <a:lvl1pPr marL="0" indent="0" algn="l" defTabSz="1097192" rtl="0" eaLnBrk="1" latinLnBrk="0" hangingPunct="1">
              <a:lnSpc>
                <a:spcPct val="100000"/>
              </a:lnSpc>
              <a:spcBef>
                <a:spcPts val="0"/>
              </a:spcBef>
              <a:spcAft>
                <a:spcPts val="300"/>
              </a:spcAft>
              <a:buClr>
                <a:schemeClr val="tx1"/>
              </a:buClr>
              <a:buFontTx/>
              <a:buNone/>
              <a:tabLst/>
              <a:defRPr sz="2000" b="0" i="0" kern="1200">
                <a:solidFill>
                  <a:schemeClr val="accent1"/>
                </a:solidFill>
                <a:latin typeface="Arial" panose="020B0604020202020204" pitchFamily="34" charset="0"/>
                <a:ea typeface="+mn-ea"/>
                <a:cs typeface="Arial" panose="020B0604020202020204" pitchFamily="34" charset="0"/>
              </a:defRPr>
            </a:lvl1pPr>
            <a:lvl2pPr marL="0" indent="0" algn="l" defTabSz="1097192" rtl="0" eaLnBrk="1" latinLnBrk="0" hangingPunct="1">
              <a:lnSpc>
                <a:spcPct val="100000"/>
              </a:lnSpc>
              <a:spcBef>
                <a:spcPts val="900"/>
              </a:spcBef>
              <a:spcAft>
                <a:spcPts val="300"/>
              </a:spcAft>
              <a:buClr>
                <a:schemeClr val="tx1"/>
              </a:buClr>
              <a:buFontTx/>
              <a:buNone/>
              <a:tabLst/>
              <a:defRPr sz="2000" b="0" i="0" kern="1200">
                <a:solidFill>
                  <a:schemeClr val="tx1"/>
                </a:solidFill>
                <a:latin typeface="Arial" panose="020B0604020202020204" pitchFamily="34" charset="0"/>
                <a:ea typeface="+mn-ea"/>
                <a:cs typeface="Arial" panose="020B0604020202020204" pitchFamily="34" charset="0"/>
              </a:defRPr>
            </a:lvl2pPr>
            <a:lvl3pPr marL="283464" indent="-283464" algn="l" defTabSz="1097192" rtl="0" eaLnBrk="1" latinLnBrk="0" hangingPunct="1">
              <a:lnSpc>
                <a:spcPct val="100000"/>
              </a:lnSpc>
              <a:spcBef>
                <a:spcPts val="300"/>
              </a:spcBef>
              <a:spcAft>
                <a:spcPts val="300"/>
              </a:spcAft>
              <a:buClr>
                <a:schemeClr val="tx1"/>
              </a:buClr>
              <a:buFont typeface="Arial" panose="020B0604020202020204" pitchFamily="34" charset="0"/>
              <a:buChar char="•"/>
              <a:tabLst/>
              <a:defRPr sz="2000" b="0" i="0" kern="1200">
                <a:solidFill>
                  <a:schemeClr val="tx1"/>
                </a:solidFill>
                <a:latin typeface="Arial" panose="020B0604020202020204" pitchFamily="34" charset="0"/>
                <a:ea typeface="+mn-ea"/>
                <a:cs typeface="Arial" panose="020B0604020202020204" pitchFamily="34" charset="0"/>
              </a:defRPr>
            </a:lvl3pPr>
            <a:lvl4pPr marL="566928" indent="-223838" algn="l" defTabSz="1097192" rtl="0" eaLnBrk="1" latinLnBrk="0" hangingPunct="1">
              <a:lnSpc>
                <a:spcPct val="100000"/>
              </a:lnSpc>
              <a:spcBef>
                <a:spcPts val="0"/>
              </a:spcBef>
              <a:spcAft>
                <a:spcPts val="600"/>
              </a:spcAft>
              <a:buClr>
                <a:schemeClr val="tx1"/>
              </a:buClr>
              <a:buFont typeface="System Font Regular"/>
              <a:buChar char="⎯"/>
              <a:tabLst/>
              <a:defRPr sz="2000" b="0" i="0" kern="1200">
                <a:solidFill>
                  <a:schemeClr val="tx1"/>
                </a:solidFill>
                <a:latin typeface="Arial" panose="020B0604020202020204" pitchFamily="34" charset="0"/>
                <a:ea typeface="+mn-ea"/>
                <a:cs typeface="Arial" panose="020B0604020202020204" pitchFamily="34" charset="0"/>
              </a:defRPr>
            </a:lvl4pPr>
            <a:lvl5pPr marL="822960" indent="-236538" algn="l" defTabSz="1097192" rtl="0" eaLnBrk="1" latinLnBrk="0" hangingPunct="1">
              <a:lnSpc>
                <a:spcPct val="100000"/>
              </a:lnSpc>
              <a:spcBef>
                <a:spcPts val="0"/>
              </a:spcBef>
              <a:spcAft>
                <a:spcPts val="300"/>
              </a:spcAft>
              <a:buClr>
                <a:schemeClr val="tx1"/>
              </a:buClr>
              <a:buFont typeface="System Font Regular"/>
              <a:buChar char="⎯"/>
              <a:tabLst/>
              <a:defRPr sz="1600" b="0" i="0" kern="1200">
                <a:solidFill>
                  <a:schemeClr val="tx1"/>
                </a:solidFill>
                <a:latin typeface="Arial" panose="020B0604020202020204" pitchFamily="34" charset="0"/>
                <a:ea typeface="+mn-ea"/>
                <a:cs typeface="Arial" panose="020B0604020202020204" pitchFamily="34" charset="0"/>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b="1" dirty="0"/>
              <a:t>On-Board Adjustments</a:t>
            </a:r>
          </a:p>
        </p:txBody>
      </p:sp>
      <p:grpSp>
        <p:nvGrpSpPr>
          <p:cNvPr id="6" name="Group 5">
            <a:extLst>
              <a:ext uri="{FF2B5EF4-FFF2-40B4-BE49-F238E27FC236}">
                <a16:creationId xmlns:a16="http://schemas.microsoft.com/office/drawing/2014/main" id="{68EF5710-6925-E2E9-905E-23599B6A4A0F}"/>
              </a:ext>
            </a:extLst>
          </p:cNvPr>
          <p:cNvGrpSpPr>
            <a:grpSpLocks noChangeAspect="1"/>
          </p:cNvGrpSpPr>
          <p:nvPr/>
        </p:nvGrpSpPr>
        <p:grpSpPr>
          <a:xfrm>
            <a:off x="6656832" y="2275739"/>
            <a:ext cx="7230850" cy="2185416"/>
            <a:chOff x="393192" y="1932810"/>
            <a:chExt cx="5380038" cy="1626036"/>
          </a:xfrm>
        </p:grpSpPr>
        <p:pic>
          <p:nvPicPr>
            <p:cNvPr id="7" name="Content Placeholder 7">
              <a:extLst>
                <a:ext uri="{FF2B5EF4-FFF2-40B4-BE49-F238E27FC236}">
                  <a16:creationId xmlns:a16="http://schemas.microsoft.com/office/drawing/2014/main" id="{585C6558-7BFC-2DD3-7079-5E7443595C8D}"/>
                </a:ext>
              </a:extLst>
            </p:cNvPr>
            <p:cNvPicPr>
              <a:picLocks noChangeAspect="1"/>
            </p:cNvPicPr>
            <p:nvPr/>
          </p:nvPicPr>
          <p:blipFill>
            <a:blip r:embed="rId2"/>
            <a:stretch>
              <a:fillRect/>
            </a:stretch>
          </p:blipFill>
          <p:spPr>
            <a:xfrm>
              <a:off x="393192" y="1932810"/>
              <a:ext cx="5380038" cy="1626036"/>
            </a:xfrm>
            <a:prstGeom prst="rect">
              <a:avLst/>
            </a:prstGeom>
          </p:spPr>
        </p:pic>
        <p:sp>
          <p:nvSpPr>
            <p:cNvPr id="9" name="TextBox 8">
              <a:extLst>
                <a:ext uri="{FF2B5EF4-FFF2-40B4-BE49-F238E27FC236}">
                  <a16:creationId xmlns:a16="http://schemas.microsoft.com/office/drawing/2014/main" id="{755B33A4-0BE8-0397-E22C-63381C36AB52}"/>
                </a:ext>
              </a:extLst>
            </p:cNvPr>
            <p:cNvSpPr txBox="1"/>
            <p:nvPr/>
          </p:nvSpPr>
          <p:spPr bwMode="auto">
            <a:xfrm>
              <a:off x="456860" y="2456571"/>
              <a:ext cx="1498690" cy="172783"/>
            </a:xfrm>
            <a:prstGeom prst="rect">
              <a:avLst/>
            </a:prstGeom>
            <a:solidFill>
              <a:srgbClr val="E7E7E8"/>
            </a:solidFill>
            <a:ln w="19050">
              <a:noFill/>
              <a:miter lim="800000"/>
              <a:headEnd/>
              <a:tailEnd/>
            </a:ln>
          </p:spPr>
          <p:txBody>
            <a:bodyPr wrap="square" lIns="54864" tIns="10973" rIns="54864" bIns="10973" rtlCol="0">
              <a:spAutoFit/>
            </a:bodyPr>
            <a:lstStyle/>
            <a:p>
              <a:pPr algn="ctr" eaLnBrk="0" hangingPunct="0">
                <a:lnSpc>
                  <a:spcPct val="105000"/>
                </a:lnSpc>
              </a:pPr>
              <a:r>
                <a:rPr lang="en-US" sz="1200"/>
                <a:t>Increase Setpoint</a:t>
              </a:r>
            </a:p>
          </p:txBody>
        </p:sp>
        <p:sp>
          <p:nvSpPr>
            <p:cNvPr id="11" name="TextBox 10">
              <a:extLst>
                <a:ext uri="{FF2B5EF4-FFF2-40B4-BE49-F238E27FC236}">
                  <a16:creationId xmlns:a16="http://schemas.microsoft.com/office/drawing/2014/main" id="{45F476DE-B7A6-8B37-7546-5D3C4335ABDC}"/>
                </a:ext>
              </a:extLst>
            </p:cNvPr>
            <p:cNvSpPr txBox="1"/>
            <p:nvPr/>
          </p:nvSpPr>
          <p:spPr bwMode="auto">
            <a:xfrm>
              <a:off x="456860" y="2238561"/>
              <a:ext cx="1498690" cy="172783"/>
            </a:xfrm>
            <a:prstGeom prst="rect">
              <a:avLst/>
            </a:prstGeom>
            <a:solidFill>
              <a:srgbClr val="E7E7E8"/>
            </a:solidFill>
            <a:ln w="19050">
              <a:noFill/>
              <a:miter lim="800000"/>
              <a:headEnd/>
              <a:tailEnd/>
            </a:ln>
          </p:spPr>
          <p:txBody>
            <a:bodyPr wrap="square" lIns="54864" tIns="10973" rIns="54864" bIns="10973" rtlCol="0">
              <a:spAutoFit/>
            </a:bodyPr>
            <a:lstStyle/>
            <a:p>
              <a:pPr algn="ctr" eaLnBrk="0" hangingPunct="0">
                <a:lnSpc>
                  <a:spcPct val="105000"/>
                </a:lnSpc>
              </a:pPr>
              <a:r>
                <a:rPr lang="en-US" sz="1200"/>
                <a:t>Show Setpoint</a:t>
              </a:r>
            </a:p>
          </p:txBody>
        </p:sp>
        <p:sp>
          <p:nvSpPr>
            <p:cNvPr id="12" name="TextBox 11">
              <a:extLst>
                <a:ext uri="{FF2B5EF4-FFF2-40B4-BE49-F238E27FC236}">
                  <a16:creationId xmlns:a16="http://schemas.microsoft.com/office/drawing/2014/main" id="{C6AAC63F-F068-D9C8-0824-85572C7BC1F8}"/>
                </a:ext>
              </a:extLst>
            </p:cNvPr>
            <p:cNvSpPr txBox="1"/>
            <p:nvPr/>
          </p:nvSpPr>
          <p:spPr bwMode="auto">
            <a:xfrm>
              <a:off x="457155" y="2681291"/>
              <a:ext cx="1498690" cy="172783"/>
            </a:xfrm>
            <a:prstGeom prst="rect">
              <a:avLst/>
            </a:prstGeom>
            <a:solidFill>
              <a:srgbClr val="E7E7E8"/>
            </a:solidFill>
            <a:ln w="19050">
              <a:noFill/>
              <a:miter lim="800000"/>
              <a:headEnd/>
              <a:tailEnd/>
            </a:ln>
          </p:spPr>
          <p:txBody>
            <a:bodyPr wrap="square" lIns="54864" tIns="10973" rIns="54864" bIns="10973" rtlCol="0">
              <a:spAutoFit/>
            </a:bodyPr>
            <a:lstStyle/>
            <a:p>
              <a:pPr algn="ctr" eaLnBrk="0" hangingPunct="0">
                <a:lnSpc>
                  <a:spcPct val="105000"/>
                </a:lnSpc>
              </a:pPr>
              <a:r>
                <a:rPr lang="en-US" sz="1200"/>
                <a:t>Decrease Setpoint</a:t>
              </a:r>
            </a:p>
          </p:txBody>
        </p:sp>
        <p:sp>
          <p:nvSpPr>
            <p:cNvPr id="14" name="TextBox 13">
              <a:extLst>
                <a:ext uri="{FF2B5EF4-FFF2-40B4-BE49-F238E27FC236}">
                  <a16:creationId xmlns:a16="http://schemas.microsoft.com/office/drawing/2014/main" id="{B244D1D4-6DC2-2E5F-DC35-DDD7124E2DC0}"/>
                </a:ext>
              </a:extLst>
            </p:cNvPr>
            <p:cNvSpPr txBox="1"/>
            <p:nvPr/>
          </p:nvSpPr>
          <p:spPr bwMode="auto">
            <a:xfrm>
              <a:off x="456860" y="2904401"/>
              <a:ext cx="1498690" cy="172783"/>
            </a:xfrm>
            <a:prstGeom prst="rect">
              <a:avLst/>
            </a:prstGeom>
            <a:solidFill>
              <a:srgbClr val="E7E7E8"/>
            </a:solidFill>
            <a:ln w="19050">
              <a:noFill/>
              <a:miter lim="800000"/>
              <a:headEnd/>
              <a:tailEnd/>
            </a:ln>
          </p:spPr>
          <p:txBody>
            <a:bodyPr wrap="square" lIns="54864" tIns="10973" rIns="54864" bIns="10973" rtlCol="0">
              <a:spAutoFit/>
            </a:bodyPr>
            <a:lstStyle/>
            <a:p>
              <a:pPr algn="ctr" eaLnBrk="0" hangingPunct="0">
                <a:lnSpc>
                  <a:spcPct val="105000"/>
                </a:lnSpc>
              </a:pPr>
              <a:r>
                <a:rPr lang="en-US" sz="1200" dirty="0"/>
                <a:t>Save Setpoint</a:t>
              </a:r>
            </a:p>
          </p:txBody>
        </p:sp>
        <p:sp>
          <p:nvSpPr>
            <p:cNvPr id="15" name="TextBox 14">
              <a:extLst>
                <a:ext uri="{FF2B5EF4-FFF2-40B4-BE49-F238E27FC236}">
                  <a16:creationId xmlns:a16="http://schemas.microsoft.com/office/drawing/2014/main" id="{71D512B8-F4C8-CAC8-E1DB-49A381FE6BF0}"/>
                </a:ext>
              </a:extLst>
            </p:cNvPr>
            <p:cNvSpPr txBox="1"/>
            <p:nvPr/>
          </p:nvSpPr>
          <p:spPr bwMode="auto">
            <a:xfrm>
              <a:off x="1999756" y="2454217"/>
              <a:ext cx="1730272" cy="172783"/>
            </a:xfrm>
            <a:prstGeom prst="rect">
              <a:avLst/>
            </a:prstGeom>
            <a:solidFill>
              <a:srgbClr val="FFFFFF"/>
            </a:solidFill>
            <a:ln w="19050">
              <a:noFill/>
              <a:miter lim="800000"/>
              <a:headEnd/>
              <a:tailEnd/>
            </a:ln>
          </p:spPr>
          <p:txBody>
            <a:bodyPr wrap="square" lIns="54864" tIns="10973" rIns="54864" bIns="10973" rtlCol="0">
              <a:spAutoFit/>
            </a:bodyPr>
            <a:lstStyle/>
            <a:p>
              <a:pPr algn="ctr" eaLnBrk="0" hangingPunct="0">
                <a:lnSpc>
                  <a:spcPct val="105000"/>
                </a:lnSpc>
              </a:pPr>
              <a:r>
                <a:rPr lang="en-US" sz="1200"/>
                <a:t>Setpoint Menu (flashing)</a:t>
              </a:r>
            </a:p>
          </p:txBody>
        </p:sp>
        <p:sp>
          <p:nvSpPr>
            <p:cNvPr id="16" name="TextBox 15">
              <a:extLst>
                <a:ext uri="{FF2B5EF4-FFF2-40B4-BE49-F238E27FC236}">
                  <a16:creationId xmlns:a16="http://schemas.microsoft.com/office/drawing/2014/main" id="{1AC6050D-E6B7-DDDB-B773-06FB4E4C9BD2}"/>
                </a:ext>
              </a:extLst>
            </p:cNvPr>
            <p:cNvSpPr txBox="1"/>
            <p:nvPr/>
          </p:nvSpPr>
          <p:spPr bwMode="auto">
            <a:xfrm>
              <a:off x="2005804" y="2680998"/>
              <a:ext cx="1730272" cy="172783"/>
            </a:xfrm>
            <a:prstGeom prst="rect">
              <a:avLst/>
            </a:prstGeom>
            <a:solidFill>
              <a:srgbClr val="FFFFFF"/>
            </a:solidFill>
            <a:ln w="19050">
              <a:noFill/>
              <a:miter lim="800000"/>
              <a:headEnd/>
              <a:tailEnd/>
            </a:ln>
          </p:spPr>
          <p:txBody>
            <a:bodyPr wrap="square" lIns="54864" tIns="10973" rIns="54864" bIns="10973" rtlCol="0">
              <a:spAutoFit/>
            </a:bodyPr>
            <a:lstStyle/>
            <a:p>
              <a:pPr algn="ctr" eaLnBrk="0" hangingPunct="0">
                <a:lnSpc>
                  <a:spcPct val="105000"/>
                </a:lnSpc>
              </a:pPr>
              <a:r>
                <a:rPr lang="en-US" sz="1200"/>
                <a:t>Setpoint Menu (flashing)</a:t>
              </a:r>
            </a:p>
          </p:txBody>
        </p:sp>
        <p:sp>
          <p:nvSpPr>
            <p:cNvPr id="20" name="TextBox 19">
              <a:extLst>
                <a:ext uri="{FF2B5EF4-FFF2-40B4-BE49-F238E27FC236}">
                  <a16:creationId xmlns:a16="http://schemas.microsoft.com/office/drawing/2014/main" id="{783579FD-2C07-45A7-A548-099B2281D10F}"/>
                </a:ext>
              </a:extLst>
            </p:cNvPr>
            <p:cNvSpPr txBox="1"/>
            <p:nvPr/>
          </p:nvSpPr>
          <p:spPr bwMode="auto">
            <a:xfrm>
              <a:off x="2010648" y="2906755"/>
              <a:ext cx="1730272" cy="172783"/>
            </a:xfrm>
            <a:prstGeom prst="rect">
              <a:avLst/>
            </a:prstGeom>
            <a:solidFill>
              <a:srgbClr val="FFFFFF"/>
            </a:solidFill>
            <a:ln w="19050">
              <a:noFill/>
              <a:miter lim="800000"/>
              <a:headEnd/>
              <a:tailEnd/>
            </a:ln>
          </p:spPr>
          <p:txBody>
            <a:bodyPr wrap="square" lIns="54864" tIns="10973" rIns="54864" bIns="10973" rtlCol="0">
              <a:spAutoFit/>
            </a:bodyPr>
            <a:lstStyle/>
            <a:p>
              <a:pPr algn="ctr" eaLnBrk="0" hangingPunct="0">
                <a:lnSpc>
                  <a:spcPct val="105000"/>
                </a:lnSpc>
              </a:pPr>
              <a:r>
                <a:rPr lang="en-US" sz="1200" dirty="0"/>
                <a:t>Setpoint Menu (to solid)</a:t>
              </a:r>
            </a:p>
          </p:txBody>
        </p:sp>
      </p:grpSp>
      <p:pic>
        <p:nvPicPr>
          <p:cNvPr id="22" name="Picture 21">
            <a:extLst>
              <a:ext uri="{FF2B5EF4-FFF2-40B4-BE49-F238E27FC236}">
                <a16:creationId xmlns:a16="http://schemas.microsoft.com/office/drawing/2014/main" id="{E4B5787D-582C-4949-1864-896D5AF11AB5}"/>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0559619" y="4846982"/>
            <a:ext cx="2669613" cy="2091664"/>
          </a:xfrm>
          <a:prstGeom prst="rect">
            <a:avLst/>
          </a:prstGeom>
        </p:spPr>
      </p:pic>
      <p:sp>
        <p:nvSpPr>
          <p:cNvPr id="23" name="TextBox 22">
            <a:extLst>
              <a:ext uri="{FF2B5EF4-FFF2-40B4-BE49-F238E27FC236}">
                <a16:creationId xmlns:a16="http://schemas.microsoft.com/office/drawing/2014/main" id="{72860A53-C28C-31A9-819E-7A5DA7F9FA3D}"/>
              </a:ext>
            </a:extLst>
          </p:cNvPr>
          <p:cNvSpPr txBox="1"/>
          <p:nvPr/>
        </p:nvSpPr>
        <p:spPr bwMode="auto">
          <a:xfrm>
            <a:off x="9978833" y="7226700"/>
            <a:ext cx="1745991" cy="302840"/>
          </a:xfrm>
          <a:prstGeom prst="rect">
            <a:avLst/>
          </a:prstGeom>
          <a:solidFill>
            <a:schemeClr val="bg1"/>
          </a:solidFill>
          <a:ln w="19050">
            <a:solidFill>
              <a:schemeClr val="accent3"/>
            </a:solidFill>
            <a:miter lim="800000"/>
            <a:headEnd/>
            <a:tailEnd/>
          </a:ln>
        </p:spPr>
        <p:txBody>
          <a:bodyPr wrap="none" rtlCol="0">
            <a:spAutoFit/>
          </a:bodyPr>
          <a:lstStyle/>
          <a:p>
            <a:pPr algn="ctr">
              <a:lnSpc>
                <a:spcPct val="105000"/>
              </a:lnSpc>
            </a:pPr>
            <a:r>
              <a:rPr lang="en-US" sz="1400" b="1" dirty="0">
                <a:solidFill>
                  <a:schemeClr val="accent3"/>
                </a:solidFill>
              </a:rPr>
              <a:t>Decrease Setpoint</a:t>
            </a:r>
          </a:p>
        </p:txBody>
      </p:sp>
      <p:sp>
        <p:nvSpPr>
          <p:cNvPr id="24" name="TextBox 23">
            <a:extLst>
              <a:ext uri="{FF2B5EF4-FFF2-40B4-BE49-F238E27FC236}">
                <a16:creationId xmlns:a16="http://schemas.microsoft.com/office/drawing/2014/main" id="{55C48413-DA16-2DBA-3439-3DA056D43255}"/>
              </a:ext>
            </a:extLst>
          </p:cNvPr>
          <p:cNvSpPr txBox="1"/>
          <p:nvPr/>
        </p:nvSpPr>
        <p:spPr bwMode="auto">
          <a:xfrm>
            <a:off x="12192941" y="7226700"/>
            <a:ext cx="1675459" cy="302840"/>
          </a:xfrm>
          <a:prstGeom prst="rect">
            <a:avLst/>
          </a:prstGeom>
          <a:solidFill>
            <a:schemeClr val="bg1"/>
          </a:solidFill>
          <a:ln w="19050">
            <a:solidFill>
              <a:schemeClr val="accent3"/>
            </a:solidFill>
            <a:miter lim="800000"/>
            <a:headEnd/>
            <a:tailEnd/>
          </a:ln>
        </p:spPr>
        <p:txBody>
          <a:bodyPr wrap="none" rtlCol="0">
            <a:spAutoFit/>
          </a:bodyPr>
          <a:lstStyle/>
          <a:p>
            <a:pPr algn="ctr">
              <a:lnSpc>
                <a:spcPct val="105000"/>
              </a:lnSpc>
            </a:pPr>
            <a:r>
              <a:rPr lang="en-US" sz="1400" b="1" dirty="0">
                <a:solidFill>
                  <a:schemeClr val="accent3"/>
                </a:solidFill>
              </a:rPr>
              <a:t>Increase Setpoint</a:t>
            </a:r>
          </a:p>
        </p:txBody>
      </p:sp>
      <p:cxnSp>
        <p:nvCxnSpPr>
          <p:cNvPr id="25" name="Straight Arrow Connector 24">
            <a:extLst>
              <a:ext uri="{FF2B5EF4-FFF2-40B4-BE49-F238E27FC236}">
                <a16:creationId xmlns:a16="http://schemas.microsoft.com/office/drawing/2014/main" id="{977603AD-EF08-06BA-4123-B42EED958B1A}"/>
              </a:ext>
            </a:extLst>
          </p:cNvPr>
          <p:cNvCxnSpPr>
            <a:cxnSpLocks/>
          </p:cNvCxnSpPr>
          <p:nvPr/>
        </p:nvCxnSpPr>
        <p:spPr bwMode="auto">
          <a:xfrm flipV="1">
            <a:off x="11186426" y="6688235"/>
            <a:ext cx="443042" cy="436478"/>
          </a:xfrm>
          <a:prstGeom prst="straightConnector1">
            <a:avLst/>
          </a:prstGeom>
          <a:ln w="28575" cap="flat" cmpd="sng" algn="ctr">
            <a:solidFill>
              <a:schemeClr val="accent4"/>
            </a:solidFill>
            <a:prstDash val="solid"/>
            <a:round/>
            <a:headEnd type="none" w="lg" len="lg"/>
            <a:tailEnd type="triangle" w="lg" len="lg"/>
          </a:ln>
        </p:spPr>
        <p:style>
          <a:lnRef idx="0">
            <a:scrgbClr r="0" g="0" b="0"/>
          </a:lnRef>
          <a:fillRef idx="0">
            <a:scrgbClr r="0" g="0" b="0"/>
          </a:fillRef>
          <a:effectRef idx="0">
            <a:scrgbClr r="0" g="0" b="0"/>
          </a:effectRef>
          <a:fontRef idx="minor">
            <a:schemeClr val="tx1"/>
          </a:fontRef>
        </p:style>
      </p:cxnSp>
      <p:cxnSp>
        <p:nvCxnSpPr>
          <p:cNvPr id="26" name="Straight Arrow Connector 25">
            <a:extLst>
              <a:ext uri="{FF2B5EF4-FFF2-40B4-BE49-F238E27FC236}">
                <a16:creationId xmlns:a16="http://schemas.microsoft.com/office/drawing/2014/main" id="{AD1BB485-6330-CD59-9ED5-7EEED63B554A}"/>
              </a:ext>
            </a:extLst>
          </p:cNvPr>
          <p:cNvCxnSpPr>
            <a:cxnSpLocks/>
          </p:cNvCxnSpPr>
          <p:nvPr/>
        </p:nvCxnSpPr>
        <p:spPr bwMode="auto">
          <a:xfrm flipH="1" flipV="1">
            <a:off x="12405552" y="6688235"/>
            <a:ext cx="368693" cy="436477"/>
          </a:xfrm>
          <a:prstGeom prst="straightConnector1">
            <a:avLst/>
          </a:prstGeom>
          <a:ln w="28575" cap="flat" cmpd="sng" algn="ctr">
            <a:solidFill>
              <a:schemeClr val="accent4"/>
            </a:solidFill>
            <a:prstDash val="solid"/>
            <a:round/>
            <a:headEnd type="none" w="lg" len="lg"/>
            <a:tailEnd type="triangle" w="lg" len="lg"/>
          </a:ln>
        </p:spPr>
        <p:style>
          <a:lnRef idx="0">
            <a:scrgbClr r="0" g="0" b="0"/>
          </a:lnRef>
          <a:fillRef idx="0">
            <a:scrgbClr r="0" g="0" b="0"/>
          </a:fillRef>
          <a:effectRef idx="0">
            <a:scrgbClr r="0" g="0" b="0"/>
          </a:effectRef>
          <a:fontRef idx="minor">
            <a:schemeClr val="tx1"/>
          </a:fontRef>
        </p:style>
      </p:cxnSp>
      <p:sp>
        <p:nvSpPr>
          <p:cNvPr id="33" name="TextBox 32">
            <a:extLst>
              <a:ext uri="{FF2B5EF4-FFF2-40B4-BE49-F238E27FC236}">
                <a16:creationId xmlns:a16="http://schemas.microsoft.com/office/drawing/2014/main" id="{4C563336-2A3C-B298-B10F-7ED595C7B897}"/>
              </a:ext>
            </a:extLst>
          </p:cNvPr>
          <p:cNvSpPr txBox="1"/>
          <p:nvPr/>
        </p:nvSpPr>
        <p:spPr bwMode="auto">
          <a:xfrm>
            <a:off x="12407900" y="4660915"/>
            <a:ext cx="1463040" cy="548640"/>
          </a:xfrm>
          <a:prstGeom prst="rect">
            <a:avLst/>
          </a:prstGeom>
          <a:solidFill>
            <a:schemeClr val="bg1"/>
          </a:solidFill>
          <a:ln w="19050">
            <a:solidFill>
              <a:schemeClr val="accent3"/>
            </a:solidFill>
            <a:miter lim="800000"/>
            <a:headEnd/>
            <a:tailEnd/>
          </a:ln>
        </p:spPr>
        <p:txBody>
          <a:bodyPr wrap="square" rtlCol="0">
            <a:spAutoFit/>
          </a:bodyPr>
          <a:lstStyle/>
          <a:p>
            <a:pPr algn="ctr">
              <a:lnSpc>
                <a:spcPct val="105000"/>
              </a:lnSpc>
            </a:pPr>
            <a:r>
              <a:rPr lang="en-US" sz="1400" b="1" dirty="0">
                <a:solidFill>
                  <a:schemeClr val="accent3"/>
                </a:solidFill>
              </a:rPr>
              <a:t>Flashes during </a:t>
            </a:r>
          </a:p>
          <a:p>
            <a:pPr algn="ctr">
              <a:lnSpc>
                <a:spcPct val="105000"/>
              </a:lnSpc>
            </a:pPr>
            <a:r>
              <a:rPr lang="en-US" sz="1400" b="1" dirty="0">
                <a:solidFill>
                  <a:schemeClr val="accent3"/>
                </a:solidFill>
              </a:rPr>
              <a:t>adjustment</a:t>
            </a:r>
          </a:p>
        </p:txBody>
      </p:sp>
    </p:spTree>
    <p:extLst>
      <p:ext uri="{BB962C8B-B14F-4D97-AF65-F5344CB8AC3E}">
        <p14:creationId xmlns:p14="http://schemas.microsoft.com/office/powerpoint/2010/main" val="21469129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D26A61-B291-CB3D-74CD-E2CE4B062039}"/>
              </a:ext>
            </a:extLst>
          </p:cNvPr>
          <p:cNvSpPr>
            <a:spLocks noGrp="1"/>
          </p:cNvSpPr>
          <p:nvPr>
            <p:ph sz="quarter" idx="20"/>
          </p:nvPr>
        </p:nvSpPr>
        <p:spPr>
          <a:xfrm>
            <a:off x="758952" y="2328864"/>
            <a:ext cx="6302248" cy="4572000"/>
          </a:xfrm>
        </p:spPr>
        <p:txBody>
          <a:bodyPr/>
          <a:lstStyle/>
          <a:p>
            <a:pPr lvl="2"/>
            <a:r>
              <a:rPr lang="en-US" dirty="0"/>
              <a:t>When All-Spark is set up with the Integrated Thermostat enabled and 24v is present at the control:</a:t>
            </a:r>
          </a:p>
          <a:p>
            <a:pPr lvl="3"/>
            <a:r>
              <a:rPr lang="en-US" dirty="0"/>
              <a:t>Standby mode: The LEDs display the room temperature reading from the sensor.</a:t>
            </a:r>
          </a:p>
          <a:p>
            <a:pPr lvl="3"/>
            <a:r>
              <a:rPr lang="en-US" dirty="0"/>
              <a:t>Call for Heat: The LEDs will flash between the room temperature sensor reading and ‘ht.’</a:t>
            </a:r>
          </a:p>
          <a:p>
            <a:pPr lvl="2"/>
            <a:endParaRPr lang="en-US" dirty="0"/>
          </a:p>
          <a:p>
            <a:pPr lvl="2"/>
            <a:endParaRPr lang="en-US" dirty="0"/>
          </a:p>
        </p:txBody>
      </p:sp>
      <p:sp>
        <p:nvSpPr>
          <p:cNvPr id="3" name="Content Placeholder 2">
            <a:extLst>
              <a:ext uri="{FF2B5EF4-FFF2-40B4-BE49-F238E27FC236}">
                <a16:creationId xmlns:a16="http://schemas.microsoft.com/office/drawing/2014/main" id="{5E8BBE09-9C25-54F6-C995-62F2685148B9}"/>
              </a:ext>
            </a:extLst>
          </p:cNvPr>
          <p:cNvSpPr>
            <a:spLocks noGrp="1"/>
          </p:cNvSpPr>
          <p:nvPr>
            <p:ph sz="quarter" idx="21"/>
          </p:nvPr>
        </p:nvSpPr>
        <p:spPr/>
        <p:txBody>
          <a:bodyPr/>
          <a:lstStyle/>
          <a:p>
            <a:pPr lvl="2"/>
            <a:r>
              <a:rPr lang="en-US" dirty="0"/>
              <a:t>During operation, if there are any active errors, </a:t>
            </a:r>
            <a:br>
              <a:rPr lang="en-US" dirty="0"/>
            </a:br>
            <a:r>
              <a:rPr lang="en-US" dirty="0"/>
              <a:t>the LED Display will flash between the room temperature reading and the active error.</a:t>
            </a:r>
          </a:p>
        </p:txBody>
      </p:sp>
      <p:sp>
        <p:nvSpPr>
          <p:cNvPr id="4" name="Text Placeholder 3">
            <a:extLst>
              <a:ext uri="{FF2B5EF4-FFF2-40B4-BE49-F238E27FC236}">
                <a16:creationId xmlns:a16="http://schemas.microsoft.com/office/drawing/2014/main" id="{53C1EAAF-0148-9FFA-E6F1-0451B91642B5}"/>
              </a:ext>
            </a:extLst>
          </p:cNvPr>
          <p:cNvSpPr>
            <a:spLocks noGrp="1"/>
          </p:cNvSpPr>
          <p:nvPr>
            <p:ph type="body" sz="quarter" idx="19"/>
          </p:nvPr>
        </p:nvSpPr>
        <p:spPr/>
        <p:txBody>
          <a:bodyPr/>
          <a:lstStyle/>
          <a:p>
            <a:r>
              <a:rPr lang="en-US" b="1" dirty="0"/>
              <a:t>Normal Operation</a:t>
            </a:r>
          </a:p>
        </p:txBody>
      </p:sp>
      <p:sp>
        <p:nvSpPr>
          <p:cNvPr id="5" name="Text Placeholder 4">
            <a:extLst>
              <a:ext uri="{FF2B5EF4-FFF2-40B4-BE49-F238E27FC236}">
                <a16:creationId xmlns:a16="http://schemas.microsoft.com/office/drawing/2014/main" id="{09DF174C-E092-3E8F-203E-0C7C079F2B4C}"/>
              </a:ext>
            </a:extLst>
          </p:cNvPr>
          <p:cNvSpPr>
            <a:spLocks noGrp="1"/>
          </p:cNvSpPr>
          <p:nvPr>
            <p:ph type="body" sz="quarter" idx="22"/>
          </p:nvPr>
        </p:nvSpPr>
        <p:spPr/>
        <p:txBody>
          <a:bodyPr/>
          <a:lstStyle/>
          <a:p>
            <a:r>
              <a:rPr lang="en-US" b="1" dirty="0"/>
              <a:t>Active Errors</a:t>
            </a:r>
          </a:p>
        </p:txBody>
      </p:sp>
      <p:sp>
        <p:nvSpPr>
          <p:cNvPr id="6" name="Slide Number Placeholder 5">
            <a:extLst>
              <a:ext uri="{FF2B5EF4-FFF2-40B4-BE49-F238E27FC236}">
                <a16:creationId xmlns:a16="http://schemas.microsoft.com/office/drawing/2014/main" id="{E373CDE6-8151-D9DB-4CD6-2909FF0EDD88}"/>
              </a:ext>
            </a:extLst>
          </p:cNvPr>
          <p:cNvSpPr>
            <a:spLocks noGrp="1"/>
          </p:cNvSpPr>
          <p:nvPr>
            <p:ph type="sldNum" sz="quarter" idx="4"/>
          </p:nvPr>
        </p:nvSpPr>
        <p:spPr/>
        <p:txBody>
          <a:bodyPr/>
          <a:lstStyle/>
          <a:p>
            <a:fld id="{837543D7-8401-5C4E-B0A9-F48897C0C347}" type="slidenum">
              <a:rPr lang="en-US" smtClean="0"/>
              <a:pPr/>
              <a:t>34</a:t>
            </a:fld>
            <a:endParaRPr lang="en-US" dirty="0"/>
          </a:p>
        </p:txBody>
      </p:sp>
      <p:sp>
        <p:nvSpPr>
          <p:cNvPr id="7" name="Title 6">
            <a:extLst>
              <a:ext uri="{FF2B5EF4-FFF2-40B4-BE49-F238E27FC236}">
                <a16:creationId xmlns:a16="http://schemas.microsoft.com/office/drawing/2014/main" id="{3289BE40-DDE4-37BD-FC65-C9C99AD8868E}"/>
              </a:ext>
            </a:extLst>
          </p:cNvPr>
          <p:cNvSpPr>
            <a:spLocks noGrp="1"/>
          </p:cNvSpPr>
          <p:nvPr>
            <p:ph type="title"/>
          </p:nvPr>
        </p:nvSpPr>
        <p:spPr/>
        <p:txBody>
          <a:bodyPr/>
          <a:lstStyle/>
          <a:p>
            <a:r>
              <a:rPr lang="en-US" dirty="0"/>
              <a:t>Additional Thermostat Display Operations</a:t>
            </a:r>
          </a:p>
        </p:txBody>
      </p:sp>
      <p:sp>
        <p:nvSpPr>
          <p:cNvPr id="8" name="Text Placeholder 7">
            <a:extLst>
              <a:ext uri="{FF2B5EF4-FFF2-40B4-BE49-F238E27FC236}">
                <a16:creationId xmlns:a16="http://schemas.microsoft.com/office/drawing/2014/main" id="{F0364CED-131B-BDEF-EF89-C765351EFC93}"/>
              </a:ext>
            </a:extLst>
          </p:cNvPr>
          <p:cNvSpPr>
            <a:spLocks noGrp="1"/>
          </p:cNvSpPr>
          <p:nvPr>
            <p:ph type="body" sz="quarter" idx="11"/>
          </p:nvPr>
        </p:nvSpPr>
        <p:spPr/>
        <p:txBody>
          <a:bodyPr/>
          <a:lstStyle/>
          <a:p>
            <a:endParaRPr lang="en-US"/>
          </a:p>
        </p:txBody>
      </p:sp>
      <p:pic>
        <p:nvPicPr>
          <p:cNvPr id="11" name="Picture 10">
            <a:extLst>
              <a:ext uri="{FF2B5EF4-FFF2-40B4-BE49-F238E27FC236}">
                <a16:creationId xmlns:a16="http://schemas.microsoft.com/office/drawing/2014/main" id="{B6C8247B-6EE0-AEF5-B108-3F56C512471E}"/>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40000"/>
                    </a14:imgEffect>
                    <a14:imgEffect>
                      <a14:brightnessContrast contrast="25000"/>
                    </a14:imgEffect>
                  </a14:imgLayer>
                </a14:imgProps>
              </a:ext>
              <a:ext uri="{28A0092B-C50C-407E-A947-70E740481C1C}">
                <a14:useLocalDpi xmlns:a14="http://schemas.microsoft.com/office/drawing/2010/main"/>
              </a:ext>
            </a:extLst>
          </a:blip>
          <a:srcRect/>
          <a:stretch/>
        </p:blipFill>
        <p:spPr>
          <a:xfrm>
            <a:off x="7961551" y="6018497"/>
            <a:ext cx="4554508" cy="1525303"/>
          </a:xfrm>
          <a:prstGeom prst="rect">
            <a:avLst/>
          </a:prstGeom>
          <a:ln w="9525">
            <a:solidFill>
              <a:schemeClr val="tx1">
                <a:lumMod val="50000"/>
                <a:lumOff val="50000"/>
              </a:schemeClr>
            </a:solidFill>
          </a:ln>
        </p:spPr>
      </p:pic>
      <p:pic>
        <p:nvPicPr>
          <p:cNvPr id="12" name="Picture 11" descr="A picture containing case&#10;&#10;Description automatically generated">
            <a:extLst>
              <a:ext uri="{FF2B5EF4-FFF2-40B4-BE49-F238E27FC236}">
                <a16:creationId xmlns:a16="http://schemas.microsoft.com/office/drawing/2014/main" id="{65D040D3-86D2-8A5C-33B1-64225912293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918" b="93443" l="9455" r="89455">
                        <a14:foregroundMark x1="41818" y1="93443" x2="46545" y2="91803"/>
                        <a14:foregroundMark x1="64364" y1="83060" x2="60727" y2="69945"/>
                        <a14:foregroundMark x1="76307" y1="74603" x2="76214" y2="72364"/>
                        <a14:foregroundMark x1="72542" y1="39508" x2="72230" y2="37946"/>
                        <a14:foregroundMark x1="73818" y1="45902" x2="72929" y2="41448"/>
                        <a14:foregroundMark x1="66966" y1="21441" x2="59636" y2="4918"/>
                        <a14:foregroundMark x1="59636" y1="4918" x2="52830" y2="6282"/>
                        <a14:backgroundMark x1="70545" y1="26776" x2="72000" y2="33333"/>
                        <a14:backgroundMark x1="70545" y1="27322" x2="68364" y2="20765"/>
                        <a14:backgroundMark x1="68364" y1="20765" x2="69818" y2="27322"/>
                        <a14:backgroundMark x1="71273" y1="31148" x2="72727" y2="37705"/>
                        <a14:backgroundMark x1="72727" y1="39344" x2="73455" y2="40984"/>
                        <a14:backgroundMark x1="76000" y1="66667" x2="77455" y2="71585"/>
                        <a14:backgroundMark x1="77455" y1="75956" x2="76727" y2="77049"/>
                        <a14:backgroundMark x1="74182" y1="80328" x2="66545" y2="83060"/>
                        <a14:backgroundMark x1="47636" y1="8197" x2="52727" y2="6557"/>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1065937" y="4781796"/>
            <a:ext cx="1398064" cy="930348"/>
          </a:xfrm>
          <a:prstGeom prst="rect">
            <a:avLst/>
          </a:prstGeom>
        </p:spPr>
      </p:pic>
      <p:grpSp>
        <p:nvGrpSpPr>
          <p:cNvPr id="13" name="Group 12">
            <a:extLst>
              <a:ext uri="{FF2B5EF4-FFF2-40B4-BE49-F238E27FC236}">
                <a16:creationId xmlns:a16="http://schemas.microsoft.com/office/drawing/2014/main" id="{C464F60C-A84C-DE00-2D7F-7B190B00BCCF}"/>
              </a:ext>
            </a:extLst>
          </p:cNvPr>
          <p:cNvGrpSpPr/>
          <p:nvPr/>
        </p:nvGrpSpPr>
        <p:grpSpPr>
          <a:xfrm>
            <a:off x="1065451" y="4557362"/>
            <a:ext cx="2800937" cy="2194560"/>
            <a:chOff x="1258008" y="4383096"/>
            <a:chExt cx="2334114" cy="1828800"/>
          </a:xfrm>
        </p:grpSpPr>
        <p:pic>
          <p:nvPicPr>
            <p:cNvPr id="14" name="Picture 13" descr="A picture containing text, cable, connector&#10;&#10;Description automatically generated">
              <a:extLst>
                <a:ext uri="{FF2B5EF4-FFF2-40B4-BE49-F238E27FC236}">
                  <a16:creationId xmlns:a16="http://schemas.microsoft.com/office/drawing/2014/main" id="{DADA9179-7A02-6CD0-13F6-20A8E483022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258008" y="4383096"/>
              <a:ext cx="2334114" cy="1828800"/>
            </a:xfrm>
            <a:prstGeom prst="rect">
              <a:avLst/>
            </a:prstGeom>
          </p:spPr>
        </p:pic>
        <p:sp>
          <p:nvSpPr>
            <p:cNvPr id="15" name="TextBox 14">
              <a:extLst>
                <a:ext uri="{FF2B5EF4-FFF2-40B4-BE49-F238E27FC236}">
                  <a16:creationId xmlns:a16="http://schemas.microsoft.com/office/drawing/2014/main" id="{4387D5BA-93B2-AAD1-7AC7-56DA4465BB0F}"/>
                </a:ext>
              </a:extLst>
            </p:cNvPr>
            <p:cNvSpPr txBox="1"/>
            <p:nvPr/>
          </p:nvSpPr>
          <p:spPr bwMode="auto">
            <a:xfrm>
              <a:off x="1950291" y="4861628"/>
              <a:ext cx="1185994" cy="543208"/>
            </a:xfrm>
            <a:custGeom>
              <a:avLst/>
              <a:gdLst>
                <a:gd name="connsiteX0" fmla="*/ 0 w 1131674"/>
                <a:gd name="connsiteY0" fmla="*/ 0 h 529579"/>
                <a:gd name="connsiteX1" fmla="*/ 1131674 w 1131674"/>
                <a:gd name="connsiteY1" fmla="*/ 0 h 529579"/>
                <a:gd name="connsiteX2" fmla="*/ 1131674 w 1131674"/>
                <a:gd name="connsiteY2" fmla="*/ 529579 h 529579"/>
                <a:gd name="connsiteX3" fmla="*/ 0 w 1131674"/>
                <a:gd name="connsiteY3" fmla="*/ 529579 h 529579"/>
                <a:gd name="connsiteX4" fmla="*/ 0 w 1131674"/>
                <a:gd name="connsiteY4" fmla="*/ 0 h 529579"/>
                <a:gd name="connsiteX0" fmla="*/ 27160 w 1158834"/>
                <a:gd name="connsiteY0" fmla="*/ 0 h 529579"/>
                <a:gd name="connsiteX1" fmla="*/ 1158834 w 1158834"/>
                <a:gd name="connsiteY1" fmla="*/ 0 h 529579"/>
                <a:gd name="connsiteX2" fmla="*/ 1158834 w 1158834"/>
                <a:gd name="connsiteY2" fmla="*/ 529579 h 529579"/>
                <a:gd name="connsiteX3" fmla="*/ 0 w 1158834"/>
                <a:gd name="connsiteY3" fmla="*/ 529579 h 529579"/>
                <a:gd name="connsiteX4" fmla="*/ 27160 w 1158834"/>
                <a:gd name="connsiteY4" fmla="*/ 0 h 529579"/>
                <a:gd name="connsiteX0" fmla="*/ 27160 w 1185994"/>
                <a:gd name="connsiteY0" fmla="*/ 0 h 529579"/>
                <a:gd name="connsiteX1" fmla="*/ 1185994 w 1185994"/>
                <a:gd name="connsiteY1" fmla="*/ 0 h 529579"/>
                <a:gd name="connsiteX2" fmla="*/ 1158834 w 1185994"/>
                <a:gd name="connsiteY2" fmla="*/ 529579 h 529579"/>
                <a:gd name="connsiteX3" fmla="*/ 0 w 1185994"/>
                <a:gd name="connsiteY3" fmla="*/ 529579 h 529579"/>
                <a:gd name="connsiteX4" fmla="*/ 27160 w 1185994"/>
                <a:gd name="connsiteY4" fmla="*/ 0 h 529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5994" h="529579">
                  <a:moveTo>
                    <a:pt x="27160" y="0"/>
                  </a:moveTo>
                  <a:lnTo>
                    <a:pt x="1185994" y="0"/>
                  </a:lnTo>
                  <a:lnTo>
                    <a:pt x="1158834" y="529579"/>
                  </a:lnTo>
                  <a:lnTo>
                    <a:pt x="0" y="529579"/>
                  </a:lnTo>
                  <a:lnTo>
                    <a:pt x="27160" y="0"/>
                  </a:lnTo>
                  <a:close/>
                </a:path>
              </a:pathLst>
            </a:custGeom>
            <a:solidFill>
              <a:srgbClr val="39322C"/>
            </a:solidFill>
            <a:ln w="9525">
              <a:noFill/>
              <a:miter lim="800000"/>
              <a:headEnd/>
              <a:tailEnd/>
            </a:ln>
          </p:spPr>
          <p:txBody>
            <a:bodyPr wrap="square" lIns="10973" rIns="10973" rtlCol="0" anchor="ctr" anchorCtr="0">
              <a:noAutofit/>
            </a:bodyPr>
            <a:lstStyle/>
            <a:p>
              <a:pPr>
                <a:lnSpc>
                  <a:spcPct val="105000"/>
                </a:lnSpc>
              </a:pPr>
              <a:r>
                <a:rPr lang="en-US" sz="3600">
                  <a:solidFill>
                    <a:srgbClr val="2F2925"/>
                  </a:solidFill>
                  <a:latin typeface="Noto Sans" panose="020B0502040504020204" pitchFamily="34" charset="0"/>
                </a:rPr>
                <a:t>8 8 8</a:t>
              </a:r>
            </a:p>
          </p:txBody>
        </p:sp>
        <p:sp>
          <p:nvSpPr>
            <p:cNvPr id="16" name="TextBox 15">
              <a:extLst>
                <a:ext uri="{FF2B5EF4-FFF2-40B4-BE49-F238E27FC236}">
                  <a16:creationId xmlns:a16="http://schemas.microsoft.com/office/drawing/2014/main" id="{D15BC0EF-8665-B0B8-071F-FF1CFC7EE7CA}"/>
                </a:ext>
              </a:extLst>
            </p:cNvPr>
            <p:cNvSpPr txBox="1"/>
            <p:nvPr/>
          </p:nvSpPr>
          <p:spPr bwMode="auto">
            <a:xfrm>
              <a:off x="1957049" y="4851065"/>
              <a:ext cx="1185994" cy="543208"/>
            </a:xfrm>
            <a:custGeom>
              <a:avLst/>
              <a:gdLst>
                <a:gd name="connsiteX0" fmla="*/ 0 w 1131674"/>
                <a:gd name="connsiteY0" fmla="*/ 0 h 529579"/>
                <a:gd name="connsiteX1" fmla="*/ 1131674 w 1131674"/>
                <a:gd name="connsiteY1" fmla="*/ 0 h 529579"/>
                <a:gd name="connsiteX2" fmla="*/ 1131674 w 1131674"/>
                <a:gd name="connsiteY2" fmla="*/ 529579 h 529579"/>
                <a:gd name="connsiteX3" fmla="*/ 0 w 1131674"/>
                <a:gd name="connsiteY3" fmla="*/ 529579 h 529579"/>
                <a:gd name="connsiteX4" fmla="*/ 0 w 1131674"/>
                <a:gd name="connsiteY4" fmla="*/ 0 h 529579"/>
                <a:gd name="connsiteX0" fmla="*/ 27160 w 1158834"/>
                <a:gd name="connsiteY0" fmla="*/ 0 h 529579"/>
                <a:gd name="connsiteX1" fmla="*/ 1158834 w 1158834"/>
                <a:gd name="connsiteY1" fmla="*/ 0 h 529579"/>
                <a:gd name="connsiteX2" fmla="*/ 1158834 w 1158834"/>
                <a:gd name="connsiteY2" fmla="*/ 529579 h 529579"/>
                <a:gd name="connsiteX3" fmla="*/ 0 w 1158834"/>
                <a:gd name="connsiteY3" fmla="*/ 529579 h 529579"/>
                <a:gd name="connsiteX4" fmla="*/ 27160 w 1158834"/>
                <a:gd name="connsiteY4" fmla="*/ 0 h 529579"/>
                <a:gd name="connsiteX0" fmla="*/ 27160 w 1185994"/>
                <a:gd name="connsiteY0" fmla="*/ 0 h 529579"/>
                <a:gd name="connsiteX1" fmla="*/ 1185994 w 1185994"/>
                <a:gd name="connsiteY1" fmla="*/ 0 h 529579"/>
                <a:gd name="connsiteX2" fmla="*/ 1158834 w 1185994"/>
                <a:gd name="connsiteY2" fmla="*/ 529579 h 529579"/>
                <a:gd name="connsiteX3" fmla="*/ 0 w 1185994"/>
                <a:gd name="connsiteY3" fmla="*/ 529579 h 529579"/>
                <a:gd name="connsiteX4" fmla="*/ 27160 w 1185994"/>
                <a:gd name="connsiteY4" fmla="*/ 0 h 529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5994" h="529579">
                  <a:moveTo>
                    <a:pt x="27160" y="0"/>
                  </a:moveTo>
                  <a:lnTo>
                    <a:pt x="1185994" y="0"/>
                  </a:lnTo>
                  <a:lnTo>
                    <a:pt x="1158834" y="529579"/>
                  </a:lnTo>
                  <a:lnTo>
                    <a:pt x="0" y="529579"/>
                  </a:lnTo>
                  <a:lnTo>
                    <a:pt x="27160" y="0"/>
                  </a:lnTo>
                  <a:close/>
                </a:path>
              </a:pathLst>
            </a:custGeom>
            <a:solidFill>
              <a:srgbClr val="39322C">
                <a:alpha val="0"/>
              </a:srgbClr>
            </a:solidFill>
            <a:ln w="9525">
              <a:noFill/>
              <a:miter lim="800000"/>
              <a:headEnd/>
              <a:tailEnd/>
            </a:ln>
          </p:spPr>
          <p:txBody>
            <a:bodyPr wrap="square" lIns="10973" rIns="10973" rtlCol="0" anchor="ctr" anchorCtr="0">
              <a:noAutofit/>
            </a:bodyPr>
            <a:lstStyle/>
            <a:p>
              <a:pPr eaLnBrk="0" hangingPunct="0">
                <a:lnSpc>
                  <a:spcPct val="105000"/>
                </a:lnSpc>
              </a:pPr>
              <a:r>
                <a:rPr lang="en-US" sz="3600">
                  <a:solidFill>
                    <a:srgbClr val="F00130"/>
                  </a:solidFill>
                  <a:latin typeface="Noto Sans" panose="020B0502040504020204" pitchFamily="34" charset="0"/>
                </a:rPr>
                <a:t>h t </a:t>
              </a:r>
            </a:p>
          </p:txBody>
        </p:sp>
        <p:grpSp>
          <p:nvGrpSpPr>
            <p:cNvPr id="17" name="Group 16">
              <a:extLst>
                <a:ext uri="{FF2B5EF4-FFF2-40B4-BE49-F238E27FC236}">
                  <a16:creationId xmlns:a16="http://schemas.microsoft.com/office/drawing/2014/main" id="{E2D5B3EB-E27E-4F72-CAE6-429C5BC00289}"/>
                </a:ext>
              </a:extLst>
            </p:cNvPr>
            <p:cNvGrpSpPr/>
            <p:nvPr/>
          </p:nvGrpSpPr>
          <p:grpSpPr>
            <a:xfrm>
              <a:off x="1935796" y="4850538"/>
              <a:ext cx="1187633" cy="543735"/>
              <a:chOff x="2849585" y="2966270"/>
              <a:chExt cx="1187633" cy="543735"/>
            </a:xfrm>
          </p:grpSpPr>
          <p:sp>
            <p:nvSpPr>
              <p:cNvPr id="18" name="TextBox 17">
                <a:extLst>
                  <a:ext uri="{FF2B5EF4-FFF2-40B4-BE49-F238E27FC236}">
                    <a16:creationId xmlns:a16="http://schemas.microsoft.com/office/drawing/2014/main" id="{856EE392-6C32-C9FC-6276-8C5CBA09154D}"/>
                  </a:ext>
                </a:extLst>
              </p:cNvPr>
              <p:cNvSpPr txBox="1"/>
              <p:nvPr/>
            </p:nvSpPr>
            <p:spPr bwMode="auto">
              <a:xfrm>
                <a:off x="2849585" y="2966270"/>
                <a:ext cx="1185994" cy="543208"/>
              </a:xfrm>
              <a:custGeom>
                <a:avLst/>
                <a:gdLst>
                  <a:gd name="connsiteX0" fmla="*/ 0 w 1131674"/>
                  <a:gd name="connsiteY0" fmla="*/ 0 h 529579"/>
                  <a:gd name="connsiteX1" fmla="*/ 1131674 w 1131674"/>
                  <a:gd name="connsiteY1" fmla="*/ 0 h 529579"/>
                  <a:gd name="connsiteX2" fmla="*/ 1131674 w 1131674"/>
                  <a:gd name="connsiteY2" fmla="*/ 529579 h 529579"/>
                  <a:gd name="connsiteX3" fmla="*/ 0 w 1131674"/>
                  <a:gd name="connsiteY3" fmla="*/ 529579 h 529579"/>
                  <a:gd name="connsiteX4" fmla="*/ 0 w 1131674"/>
                  <a:gd name="connsiteY4" fmla="*/ 0 h 529579"/>
                  <a:gd name="connsiteX0" fmla="*/ 27160 w 1158834"/>
                  <a:gd name="connsiteY0" fmla="*/ 0 h 529579"/>
                  <a:gd name="connsiteX1" fmla="*/ 1158834 w 1158834"/>
                  <a:gd name="connsiteY1" fmla="*/ 0 h 529579"/>
                  <a:gd name="connsiteX2" fmla="*/ 1158834 w 1158834"/>
                  <a:gd name="connsiteY2" fmla="*/ 529579 h 529579"/>
                  <a:gd name="connsiteX3" fmla="*/ 0 w 1158834"/>
                  <a:gd name="connsiteY3" fmla="*/ 529579 h 529579"/>
                  <a:gd name="connsiteX4" fmla="*/ 27160 w 1158834"/>
                  <a:gd name="connsiteY4" fmla="*/ 0 h 529579"/>
                  <a:gd name="connsiteX0" fmla="*/ 27160 w 1185994"/>
                  <a:gd name="connsiteY0" fmla="*/ 0 h 529579"/>
                  <a:gd name="connsiteX1" fmla="*/ 1185994 w 1185994"/>
                  <a:gd name="connsiteY1" fmla="*/ 0 h 529579"/>
                  <a:gd name="connsiteX2" fmla="*/ 1158834 w 1185994"/>
                  <a:gd name="connsiteY2" fmla="*/ 529579 h 529579"/>
                  <a:gd name="connsiteX3" fmla="*/ 0 w 1185994"/>
                  <a:gd name="connsiteY3" fmla="*/ 529579 h 529579"/>
                  <a:gd name="connsiteX4" fmla="*/ 27160 w 1185994"/>
                  <a:gd name="connsiteY4" fmla="*/ 0 h 529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5994" h="529579">
                    <a:moveTo>
                      <a:pt x="27160" y="0"/>
                    </a:moveTo>
                    <a:lnTo>
                      <a:pt x="1185994" y="0"/>
                    </a:lnTo>
                    <a:lnTo>
                      <a:pt x="1158834" y="529579"/>
                    </a:lnTo>
                    <a:lnTo>
                      <a:pt x="0" y="529579"/>
                    </a:lnTo>
                    <a:lnTo>
                      <a:pt x="27160" y="0"/>
                    </a:lnTo>
                    <a:close/>
                  </a:path>
                </a:pathLst>
              </a:custGeom>
              <a:solidFill>
                <a:srgbClr val="39322C"/>
              </a:solidFill>
              <a:ln w="9525">
                <a:noFill/>
                <a:miter lim="800000"/>
                <a:headEnd/>
                <a:tailEnd/>
              </a:ln>
            </p:spPr>
            <p:txBody>
              <a:bodyPr wrap="square" lIns="10973" rIns="10973" rtlCol="0" anchor="ctr" anchorCtr="0">
                <a:noAutofit/>
              </a:bodyPr>
              <a:lstStyle/>
              <a:p>
                <a:pPr>
                  <a:lnSpc>
                    <a:spcPct val="105000"/>
                  </a:lnSpc>
                </a:pPr>
                <a:r>
                  <a:rPr lang="en-US" sz="3600">
                    <a:solidFill>
                      <a:srgbClr val="2F2925"/>
                    </a:solidFill>
                    <a:latin typeface="Noto Sans" panose="020B0502040504020204" pitchFamily="34" charset="0"/>
                  </a:rPr>
                  <a:t>8 8 8</a:t>
                </a:r>
              </a:p>
            </p:txBody>
          </p:sp>
          <p:sp>
            <p:nvSpPr>
              <p:cNvPr id="19" name="TextBox 18">
                <a:extLst>
                  <a:ext uri="{FF2B5EF4-FFF2-40B4-BE49-F238E27FC236}">
                    <a16:creationId xmlns:a16="http://schemas.microsoft.com/office/drawing/2014/main" id="{4B022606-8DFF-BB87-BAAC-FE9D7B7EA826}"/>
                  </a:ext>
                </a:extLst>
              </p:cNvPr>
              <p:cNvSpPr txBox="1"/>
              <p:nvPr/>
            </p:nvSpPr>
            <p:spPr bwMode="auto">
              <a:xfrm>
                <a:off x="2851224" y="2966797"/>
                <a:ext cx="1185994" cy="543208"/>
              </a:xfrm>
              <a:custGeom>
                <a:avLst/>
                <a:gdLst>
                  <a:gd name="connsiteX0" fmla="*/ 0 w 1131674"/>
                  <a:gd name="connsiteY0" fmla="*/ 0 h 529579"/>
                  <a:gd name="connsiteX1" fmla="*/ 1131674 w 1131674"/>
                  <a:gd name="connsiteY1" fmla="*/ 0 h 529579"/>
                  <a:gd name="connsiteX2" fmla="*/ 1131674 w 1131674"/>
                  <a:gd name="connsiteY2" fmla="*/ 529579 h 529579"/>
                  <a:gd name="connsiteX3" fmla="*/ 0 w 1131674"/>
                  <a:gd name="connsiteY3" fmla="*/ 529579 h 529579"/>
                  <a:gd name="connsiteX4" fmla="*/ 0 w 1131674"/>
                  <a:gd name="connsiteY4" fmla="*/ 0 h 529579"/>
                  <a:gd name="connsiteX0" fmla="*/ 27160 w 1158834"/>
                  <a:gd name="connsiteY0" fmla="*/ 0 h 529579"/>
                  <a:gd name="connsiteX1" fmla="*/ 1158834 w 1158834"/>
                  <a:gd name="connsiteY1" fmla="*/ 0 h 529579"/>
                  <a:gd name="connsiteX2" fmla="*/ 1158834 w 1158834"/>
                  <a:gd name="connsiteY2" fmla="*/ 529579 h 529579"/>
                  <a:gd name="connsiteX3" fmla="*/ 0 w 1158834"/>
                  <a:gd name="connsiteY3" fmla="*/ 529579 h 529579"/>
                  <a:gd name="connsiteX4" fmla="*/ 27160 w 1158834"/>
                  <a:gd name="connsiteY4" fmla="*/ 0 h 529579"/>
                  <a:gd name="connsiteX0" fmla="*/ 27160 w 1185994"/>
                  <a:gd name="connsiteY0" fmla="*/ 0 h 529579"/>
                  <a:gd name="connsiteX1" fmla="*/ 1185994 w 1185994"/>
                  <a:gd name="connsiteY1" fmla="*/ 0 h 529579"/>
                  <a:gd name="connsiteX2" fmla="*/ 1158834 w 1185994"/>
                  <a:gd name="connsiteY2" fmla="*/ 529579 h 529579"/>
                  <a:gd name="connsiteX3" fmla="*/ 0 w 1185994"/>
                  <a:gd name="connsiteY3" fmla="*/ 529579 h 529579"/>
                  <a:gd name="connsiteX4" fmla="*/ 27160 w 1185994"/>
                  <a:gd name="connsiteY4" fmla="*/ 0 h 529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5994" h="529579">
                    <a:moveTo>
                      <a:pt x="27160" y="0"/>
                    </a:moveTo>
                    <a:lnTo>
                      <a:pt x="1185994" y="0"/>
                    </a:lnTo>
                    <a:lnTo>
                      <a:pt x="1158834" y="529579"/>
                    </a:lnTo>
                    <a:lnTo>
                      <a:pt x="0" y="529579"/>
                    </a:lnTo>
                    <a:lnTo>
                      <a:pt x="27160" y="0"/>
                    </a:lnTo>
                    <a:close/>
                  </a:path>
                </a:pathLst>
              </a:custGeom>
              <a:solidFill>
                <a:srgbClr val="39322C">
                  <a:alpha val="0"/>
                </a:srgbClr>
              </a:solidFill>
              <a:ln w="9525">
                <a:noFill/>
                <a:miter lim="800000"/>
                <a:headEnd/>
                <a:tailEnd/>
              </a:ln>
            </p:spPr>
            <p:txBody>
              <a:bodyPr wrap="square" lIns="10973" rIns="10973" rtlCol="0" anchor="ctr" anchorCtr="0">
                <a:noAutofit/>
              </a:bodyPr>
              <a:lstStyle/>
              <a:p>
                <a:pPr eaLnBrk="0" hangingPunct="0">
                  <a:lnSpc>
                    <a:spcPct val="105000"/>
                  </a:lnSpc>
                </a:pPr>
                <a:r>
                  <a:rPr lang="en-US" sz="3600">
                    <a:solidFill>
                      <a:srgbClr val="F00130"/>
                    </a:solidFill>
                    <a:latin typeface="Noto Sans" panose="020B0502040504020204" pitchFamily="34" charset="0"/>
                  </a:rPr>
                  <a:t>7 2 F</a:t>
                </a:r>
              </a:p>
            </p:txBody>
          </p:sp>
        </p:grpSp>
      </p:grpSp>
      <p:grpSp>
        <p:nvGrpSpPr>
          <p:cNvPr id="20" name="Group 19">
            <a:extLst>
              <a:ext uri="{FF2B5EF4-FFF2-40B4-BE49-F238E27FC236}">
                <a16:creationId xmlns:a16="http://schemas.microsoft.com/office/drawing/2014/main" id="{C3B7AFDC-F12B-7AA1-8818-E09AFEF66C7A}"/>
              </a:ext>
            </a:extLst>
          </p:cNvPr>
          <p:cNvGrpSpPr/>
          <p:nvPr/>
        </p:nvGrpSpPr>
        <p:grpSpPr>
          <a:xfrm>
            <a:off x="7961551" y="3517584"/>
            <a:ext cx="2800937" cy="2194560"/>
            <a:chOff x="4954357" y="3014722"/>
            <a:chExt cx="2334114" cy="1828800"/>
          </a:xfrm>
        </p:grpSpPr>
        <p:pic>
          <p:nvPicPr>
            <p:cNvPr id="21" name="Picture 20" descr="A picture containing text, cable, connector&#10;&#10;Description automatically generated">
              <a:extLst>
                <a:ext uri="{FF2B5EF4-FFF2-40B4-BE49-F238E27FC236}">
                  <a16:creationId xmlns:a16="http://schemas.microsoft.com/office/drawing/2014/main" id="{C61237F0-ADB8-42B1-5ED6-93076FE951A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954357" y="3014722"/>
              <a:ext cx="2334114" cy="1828800"/>
            </a:xfrm>
            <a:prstGeom prst="rect">
              <a:avLst/>
            </a:prstGeom>
          </p:spPr>
        </p:pic>
        <p:sp>
          <p:nvSpPr>
            <p:cNvPr id="22" name="TextBox 21">
              <a:extLst>
                <a:ext uri="{FF2B5EF4-FFF2-40B4-BE49-F238E27FC236}">
                  <a16:creationId xmlns:a16="http://schemas.microsoft.com/office/drawing/2014/main" id="{C783D980-B303-5267-0116-60A00CAEB080}"/>
                </a:ext>
              </a:extLst>
            </p:cNvPr>
            <p:cNvSpPr txBox="1"/>
            <p:nvPr/>
          </p:nvSpPr>
          <p:spPr bwMode="auto">
            <a:xfrm>
              <a:off x="5624616" y="3484515"/>
              <a:ext cx="1185994" cy="543208"/>
            </a:xfrm>
            <a:custGeom>
              <a:avLst/>
              <a:gdLst>
                <a:gd name="connsiteX0" fmla="*/ 0 w 1131674"/>
                <a:gd name="connsiteY0" fmla="*/ 0 h 529579"/>
                <a:gd name="connsiteX1" fmla="*/ 1131674 w 1131674"/>
                <a:gd name="connsiteY1" fmla="*/ 0 h 529579"/>
                <a:gd name="connsiteX2" fmla="*/ 1131674 w 1131674"/>
                <a:gd name="connsiteY2" fmla="*/ 529579 h 529579"/>
                <a:gd name="connsiteX3" fmla="*/ 0 w 1131674"/>
                <a:gd name="connsiteY3" fmla="*/ 529579 h 529579"/>
                <a:gd name="connsiteX4" fmla="*/ 0 w 1131674"/>
                <a:gd name="connsiteY4" fmla="*/ 0 h 529579"/>
                <a:gd name="connsiteX0" fmla="*/ 27160 w 1158834"/>
                <a:gd name="connsiteY0" fmla="*/ 0 h 529579"/>
                <a:gd name="connsiteX1" fmla="*/ 1158834 w 1158834"/>
                <a:gd name="connsiteY1" fmla="*/ 0 h 529579"/>
                <a:gd name="connsiteX2" fmla="*/ 1158834 w 1158834"/>
                <a:gd name="connsiteY2" fmla="*/ 529579 h 529579"/>
                <a:gd name="connsiteX3" fmla="*/ 0 w 1158834"/>
                <a:gd name="connsiteY3" fmla="*/ 529579 h 529579"/>
                <a:gd name="connsiteX4" fmla="*/ 27160 w 1158834"/>
                <a:gd name="connsiteY4" fmla="*/ 0 h 529579"/>
                <a:gd name="connsiteX0" fmla="*/ 27160 w 1185994"/>
                <a:gd name="connsiteY0" fmla="*/ 0 h 529579"/>
                <a:gd name="connsiteX1" fmla="*/ 1185994 w 1185994"/>
                <a:gd name="connsiteY1" fmla="*/ 0 h 529579"/>
                <a:gd name="connsiteX2" fmla="*/ 1158834 w 1185994"/>
                <a:gd name="connsiteY2" fmla="*/ 529579 h 529579"/>
                <a:gd name="connsiteX3" fmla="*/ 0 w 1185994"/>
                <a:gd name="connsiteY3" fmla="*/ 529579 h 529579"/>
                <a:gd name="connsiteX4" fmla="*/ 27160 w 1185994"/>
                <a:gd name="connsiteY4" fmla="*/ 0 h 529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5994" h="529579">
                  <a:moveTo>
                    <a:pt x="27160" y="0"/>
                  </a:moveTo>
                  <a:lnTo>
                    <a:pt x="1185994" y="0"/>
                  </a:lnTo>
                  <a:lnTo>
                    <a:pt x="1158834" y="529579"/>
                  </a:lnTo>
                  <a:lnTo>
                    <a:pt x="0" y="529579"/>
                  </a:lnTo>
                  <a:lnTo>
                    <a:pt x="27160" y="0"/>
                  </a:lnTo>
                  <a:close/>
                </a:path>
              </a:pathLst>
            </a:custGeom>
            <a:solidFill>
              <a:srgbClr val="39322C"/>
            </a:solidFill>
            <a:ln w="9525">
              <a:noFill/>
              <a:miter lim="800000"/>
              <a:headEnd/>
              <a:tailEnd/>
            </a:ln>
          </p:spPr>
          <p:txBody>
            <a:bodyPr wrap="square" lIns="10973" rIns="10973" rtlCol="0" anchor="ctr" anchorCtr="0">
              <a:noAutofit/>
            </a:bodyPr>
            <a:lstStyle/>
            <a:p>
              <a:pPr>
                <a:lnSpc>
                  <a:spcPct val="105000"/>
                </a:lnSpc>
              </a:pPr>
              <a:r>
                <a:rPr lang="en-US" sz="3600">
                  <a:solidFill>
                    <a:srgbClr val="2F2925"/>
                  </a:solidFill>
                  <a:latin typeface="Noto Sans" panose="020B0502040504020204" pitchFamily="34" charset="0"/>
                </a:rPr>
                <a:t>8 8 8</a:t>
              </a:r>
            </a:p>
          </p:txBody>
        </p:sp>
        <p:sp>
          <p:nvSpPr>
            <p:cNvPr id="23" name="TextBox 22">
              <a:extLst>
                <a:ext uri="{FF2B5EF4-FFF2-40B4-BE49-F238E27FC236}">
                  <a16:creationId xmlns:a16="http://schemas.microsoft.com/office/drawing/2014/main" id="{AFF42962-AB70-F596-A9FE-B7D509D57B3C}"/>
                </a:ext>
              </a:extLst>
            </p:cNvPr>
            <p:cNvSpPr txBox="1"/>
            <p:nvPr/>
          </p:nvSpPr>
          <p:spPr bwMode="auto">
            <a:xfrm>
              <a:off x="5624488" y="3484462"/>
              <a:ext cx="1185994" cy="543208"/>
            </a:xfrm>
            <a:custGeom>
              <a:avLst/>
              <a:gdLst>
                <a:gd name="connsiteX0" fmla="*/ 0 w 1131674"/>
                <a:gd name="connsiteY0" fmla="*/ 0 h 529579"/>
                <a:gd name="connsiteX1" fmla="*/ 1131674 w 1131674"/>
                <a:gd name="connsiteY1" fmla="*/ 0 h 529579"/>
                <a:gd name="connsiteX2" fmla="*/ 1131674 w 1131674"/>
                <a:gd name="connsiteY2" fmla="*/ 529579 h 529579"/>
                <a:gd name="connsiteX3" fmla="*/ 0 w 1131674"/>
                <a:gd name="connsiteY3" fmla="*/ 529579 h 529579"/>
                <a:gd name="connsiteX4" fmla="*/ 0 w 1131674"/>
                <a:gd name="connsiteY4" fmla="*/ 0 h 529579"/>
                <a:gd name="connsiteX0" fmla="*/ 27160 w 1158834"/>
                <a:gd name="connsiteY0" fmla="*/ 0 h 529579"/>
                <a:gd name="connsiteX1" fmla="*/ 1158834 w 1158834"/>
                <a:gd name="connsiteY1" fmla="*/ 0 h 529579"/>
                <a:gd name="connsiteX2" fmla="*/ 1158834 w 1158834"/>
                <a:gd name="connsiteY2" fmla="*/ 529579 h 529579"/>
                <a:gd name="connsiteX3" fmla="*/ 0 w 1158834"/>
                <a:gd name="connsiteY3" fmla="*/ 529579 h 529579"/>
                <a:gd name="connsiteX4" fmla="*/ 27160 w 1158834"/>
                <a:gd name="connsiteY4" fmla="*/ 0 h 529579"/>
                <a:gd name="connsiteX0" fmla="*/ 27160 w 1185994"/>
                <a:gd name="connsiteY0" fmla="*/ 0 h 529579"/>
                <a:gd name="connsiteX1" fmla="*/ 1185994 w 1185994"/>
                <a:gd name="connsiteY1" fmla="*/ 0 h 529579"/>
                <a:gd name="connsiteX2" fmla="*/ 1158834 w 1185994"/>
                <a:gd name="connsiteY2" fmla="*/ 529579 h 529579"/>
                <a:gd name="connsiteX3" fmla="*/ 0 w 1185994"/>
                <a:gd name="connsiteY3" fmla="*/ 529579 h 529579"/>
                <a:gd name="connsiteX4" fmla="*/ 27160 w 1185994"/>
                <a:gd name="connsiteY4" fmla="*/ 0 h 529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5994" h="529579">
                  <a:moveTo>
                    <a:pt x="27160" y="0"/>
                  </a:moveTo>
                  <a:lnTo>
                    <a:pt x="1185994" y="0"/>
                  </a:lnTo>
                  <a:lnTo>
                    <a:pt x="1158834" y="529579"/>
                  </a:lnTo>
                  <a:lnTo>
                    <a:pt x="0" y="529579"/>
                  </a:lnTo>
                  <a:lnTo>
                    <a:pt x="27160" y="0"/>
                  </a:lnTo>
                  <a:close/>
                </a:path>
              </a:pathLst>
            </a:custGeom>
            <a:solidFill>
              <a:srgbClr val="39322C">
                <a:alpha val="0"/>
              </a:srgbClr>
            </a:solidFill>
            <a:ln w="9525">
              <a:noFill/>
              <a:miter lim="800000"/>
              <a:headEnd/>
              <a:tailEnd/>
            </a:ln>
          </p:spPr>
          <p:txBody>
            <a:bodyPr wrap="square" lIns="10973" rIns="10973" rtlCol="0" anchor="ctr" anchorCtr="0">
              <a:noAutofit/>
            </a:bodyPr>
            <a:lstStyle/>
            <a:p>
              <a:pPr eaLnBrk="0" hangingPunct="0">
                <a:lnSpc>
                  <a:spcPct val="105000"/>
                </a:lnSpc>
              </a:pPr>
              <a:r>
                <a:rPr lang="en-US" sz="3600">
                  <a:solidFill>
                    <a:srgbClr val="F00130"/>
                  </a:solidFill>
                  <a:latin typeface="Noto Sans" panose="020B0502040504020204" pitchFamily="34" charset="0"/>
                </a:rPr>
                <a:t>e 0 6</a:t>
              </a:r>
            </a:p>
          </p:txBody>
        </p:sp>
        <p:grpSp>
          <p:nvGrpSpPr>
            <p:cNvPr id="24" name="Group 23">
              <a:extLst>
                <a:ext uri="{FF2B5EF4-FFF2-40B4-BE49-F238E27FC236}">
                  <a16:creationId xmlns:a16="http://schemas.microsoft.com/office/drawing/2014/main" id="{BE3A1727-081E-0419-097C-EA86D6BC5A37}"/>
                </a:ext>
              </a:extLst>
            </p:cNvPr>
            <p:cNvGrpSpPr/>
            <p:nvPr/>
          </p:nvGrpSpPr>
          <p:grpSpPr>
            <a:xfrm>
              <a:off x="5624360" y="3489152"/>
              <a:ext cx="1185994" cy="545586"/>
              <a:chOff x="3883628" y="4452342"/>
              <a:chExt cx="1185994" cy="545586"/>
            </a:xfrm>
          </p:grpSpPr>
          <p:sp>
            <p:nvSpPr>
              <p:cNvPr id="25" name="TextBox 24">
                <a:extLst>
                  <a:ext uri="{FF2B5EF4-FFF2-40B4-BE49-F238E27FC236}">
                    <a16:creationId xmlns:a16="http://schemas.microsoft.com/office/drawing/2014/main" id="{2D89788F-C5E3-24DA-F1ED-D87BBA7B79E7}"/>
                  </a:ext>
                </a:extLst>
              </p:cNvPr>
              <p:cNvSpPr txBox="1"/>
              <p:nvPr/>
            </p:nvSpPr>
            <p:spPr bwMode="auto">
              <a:xfrm>
                <a:off x="3883628" y="4454720"/>
                <a:ext cx="1185994" cy="543208"/>
              </a:xfrm>
              <a:custGeom>
                <a:avLst/>
                <a:gdLst>
                  <a:gd name="connsiteX0" fmla="*/ 0 w 1131674"/>
                  <a:gd name="connsiteY0" fmla="*/ 0 h 529579"/>
                  <a:gd name="connsiteX1" fmla="*/ 1131674 w 1131674"/>
                  <a:gd name="connsiteY1" fmla="*/ 0 h 529579"/>
                  <a:gd name="connsiteX2" fmla="*/ 1131674 w 1131674"/>
                  <a:gd name="connsiteY2" fmla="*/ 529579 h 529579"/>
                  <a:gd name="connsiteX3" fmla="*/ 0 w 1131674"/>
                  <a:gd name="connsiteY3" fmla="*/ 529579 h 529579"/>
                  <a:gd name="connsiteX4" fmla="*/ 0 w 1131674"/>
                  <a:gd name="connsiteY4" fmla="*/ 0 h 529579"/>
                  <a:gd name="connsiteX0" fmla="*/ 27160 w 1158834"/>
                  <a:gd name="connsiteY0" fmla="*/ 0 h 529579"/>
                  <a:gd name="connsiteX1" fmla="*/ 1158834 w 1158834"/>
                  <a:gd name="connsiteY1" fmla="*/ 0 h 529579"/>
                  <a:gd name="connsiteX2" fmla="*/ 1158834 w 1158834"/>
                  <a:gd name="connsiteY2" fmla="*/ 529579 h 529579"/>
                  <a:gd name="connsiteX3" fmla="*/ 0 w 1158834"/>
                  <a:gd name="connsiteY3" fmla="*/ 529579 h 529579"/>
                  <a:gd name="connsiteX4" fmla="*/ 27160 w 1158834"/>
                  <a:gd name="connsiteY4" fmla="*/ 0 h 529579"/>
                  <a:gd name="connsiteX0" fmla="*/ 27160 w 1185994"/>
                  <a:gd name="connsiteY0" fmla="*/ 0 h 529579"/>
                  <a:gd name="connsiteX1" fmla="*/ 1185994 w 1185994"/>
                  <a:gd name="connsiteY1" fmla="*/ 0 h 529579"/>
                  <a:gd name="connsiteX2" fmla="*/ 1158834 w 1185994"/>
                  <a:gd name="connsiteY2" fmla="*/ 529579 h 529579"/>
                  <a:gd name="connsiteX3" fmla="*/ 0 w 1185994"/>
                  <a:gd name="connsiteY3" fmla="*/ 529579 h 529579"/>
                  <a:gd name="connsiteX4" fmla="*/ 27160 w 1185994"/>
                  <a:gd name="connsiteY4" fmla="*/ 0 h 529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5994" h="529579">
                    <a:moveTo>
                      <a:pt x="27160" y="0"/>
                    </a:moveTo>
                    <a:lnTo>
                      <a:pt x="1185994" y="0"/>
                    </a:lnTo>
                    <a:lnTo>
                      <a:pt x="1158834" y="529579"/>
                    </a:lnTo>
                    <a:lnTo>
                      <a:pt x="0" y="529579"/>
                    </a:lnTo>
                    <a:lnTo>
                      <a:pt x="27160" y="0"/>
                    </a:lnTo>
                    <a:close/>
                  </a:path>
                </a:pathLst>
              </a:custGeom>
              <a:solidFill>
                <a:srgbClr val="39322C"/>
              </a:solidFill>
              <a:ln w="9525">
                <a:noFill/>
                <a:miter lim="800000"/>
                <a:headEnd/>
                <a:tailEnd/>
              </a:ln>
            </p:spPr>
            <p:txBody>
              <a:bodyPr wrap="square" lIns="10973" rIns="10973" rtlCol="0" anchor="ctr" anchorCtr="0">
                <a:noAutofit/>
              </a:bodyPr>
              <a:lstStyle/>
              <a:p>
                <a:pPr>
                  <a:lnSpc>
                    <a:spcPct val="105000"/>
                  </a:lnSpc>
                </a:pPr>
                <a:r>
                  <a:rPr lang="en-US" sz="3600">
                    <a:solidFill>
                      <a:srgbClr val="2F2925"/>
                    </a:solidFill>
                    <a:latin typeface="Noto Sans" panose="020B0502040504020204" pitchFamily="34" charset="0"/>
                  </a:rPr>
                  <a:t>8 8 8</a:t>
                </a:r>
              </a:p>
            </p:txBody>
          </p:sp>
          <p:sp>
            <p:nvSpPr>
              <p:cNvPr id="26" name="TextBox 25">
                <a:extLst>
                  <a:ext uri="{FF2B5EF4-FFF2-40B4-BE49-F238E27FC236}">
                    <a16:creationId xmlns:a16="http://schemas.microsoft.com/office/drawing/2014/main" id="{9445BA84-40F1-3F0C-D04A-28D6DCBE6BBF}"/>
                  </a:ext>
                </a:extLst>
              </p:cNvPr>
              <p:cNvSpPr txBox="1"/>
              <p:nvPr/>
            </p:nvSpPr>
            <p:spPr bwMode="auto">
              <a:xfrm>
                <a:off x="3883628" y="4452342"/>
                <a:ext cx="1185994" cy="543208"/>
              </a:xfrm>
              <a:custGeom>
                <a:avLst/>
                <a:gdLst>
                  <a:gd name="connsiteX0" fmla="*/ 0 w 1131674"/>
                  <a:gd name="connsiteY0" fmla="*/ 0 h 529579"/>
                  <a:gd name="connsiteX1" fmla="*/ 1131674 w 1131674"/>
                  <a:gd name="connsiteY1" fmla="*/ 0 h 529579"/>
                  <a:gd name="connsiteX2" fmla="*/ 1131674 w 1131674"/>
                  <a:gd name="connsiteY2" fmla="*/ 529579 h 529579"/>
                  <a:gd name="connsiteX3" fmla="*/ 0 w 1131674"/>
                  <a:gd name="connsiteY3" fmla="*/ 529579 h 529579"/>
                  <a:gd name="connsiteX4" fmla="*/ 0 w 1131674"/>
                  <a:gd name="connsiteY4" fmla="*/ 0 h 529579"/>
                  <a:gd name="connsiteX0" fmla="*/ 27160 w 1158834"/>
                  <a:gd name="connsiteY0" fmla="*/ 0 h 529579"/>
                  <a:gd name="connsiteX1" fmla="*/ 1158834 w 1158834"/>
                  <a:gd name="connsiteY1" fmla="*/ 0 h 529579"/>
                  <a:gd name="connsiteX2" fmla="*/ 1158834 w 1158834"/>
                  <a:gd name="connsiteY2" fmla="*/ 529579 h 529579"/>
                  <a:gd name="connsiteX3" fmla="*/ 0 w 1158834"/>
                  <a:gd name="connsiteY3" fmla="*/ 529579 h 529579"/>
                  <a:gd name="connsiteX4" fmla="*/ 27160 w 1158834"/>
                  <a:gd name="connsiteY4" fmla="*/ 0 h 529579"/>
                  <a:gd name="connsiteX0" fmla="*/ 27160 w 1185994"/>
                  <a:gd name="connsiteY0" fmla="*/ 0 h 529579"/>
                  <a:gd name="connsiteX1" fmla="*/ 1185994 w 1185994"/>
                  <a:gd name="connsiteY1" fmla="*/ 0 h 529579"/>
                  <a:gd name="connsiteX2" fmla="*/ 1158834 w 1185994"/>
                  <a:gd name="connsiteY2" fmla="*/ 529579 h 529579"/>
                  <a:gd name="connsiteX3" fmla="*/ 0 w 1185994"/>
                  <a:gd name="connsiteY3" fmla="*/ 529579 h 529579"/>
                  <a:gd name="connsiteX4" fmla="*/ 27160 w 1185994"/>
                  <a:gd name="connsiteY4" fmla="*/ 0 h 529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5994" h="529579">
                    <a:moveTo>
                      <a:pt x="27160" y="0"/>
                    </a:moveTo>
                    <a:lnTo>
                      <a:pt x="1185994" y="0"/>
                    </a:lnTo>
                    <a:lnTo>
                      <a:pt x="1158834" y="529579"/>
                    </a:lnTo>
                    <a:lnTo>
                      <a:pt x="0" y="529579"/>
                    </a:lnTo>
                    <a:lnTo>
                      <a:pt x="27160" y="0"/>
                    </a:lnTo>
                    <a:close/>
                  </a:path>
                </a:pathLst>
              </a:custGeom>
              <a:solidFill>
                <a:srgbClr val="39322C">
                  <a:alpha val="0"/>
                </a:srgbClr>
              </a:solidFill>
              <a:ln w="9525">
                <a:noFill/>
                <a:miter lim="800000"/>
                <a:headEnd/>
                <a:tailEnd/>
              </a:ln>
            </p:spPr>
            <p:txBody>
              <a:bodyPr wrap="square" lIns="10973" rIns="10973" rtlCol="0" anchor="ctr" anchorCtr="0">
                <a:noAutofit/>
              </a:bodyPr>
              <a:lstStyle/>
              <a:p>
                <a:pPr eaLnBrk="0" hangingPunct="0">
                  <a:lnSpc>
                    <a:spcPct val="105000"/>
                  </a:lnSpc>
                </a:pPr>
                <a:r>
                  <a:rPr lang="en-US" sz="3600">
                    <a:solidFill>
                      <a:srgbClr val="F00130"/>
                    </a:solidFill>
                    <a:latin typeface="Noto Sans" panose="020B0502040504020204" pitchFamily="34" charset="0"/>
                  </a:rPr>
                  <a:t>7 2 F</a:t>
                </a:r>
              </a:p>
            </p:txBody>
          </p:sp>
        </p:grpSp>
      </p:grpSp>
    </p:spTree>
    <p:extLst>
      <p:ext uri="{BB962C8B-B14F-4D97-AF65-F5344CB8AC3E}">
        <p14:creationId xmlns:p14="http://schemas.microsoft.com/office/powerpoint/2010/main" val="37555803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14E1A6E-E87B-050B-5B03-7885588A2D54}"/>
              </a:ext>
            </a:extLst>
          </p:cNvPr>
          <p:cNvSpPr>
            <a:spLocks noGrp="1"/>
          </p:cNvSpPr>
          <p:nvPr>
            <p:ph type="sldNum" sz="quarter" idx="4"/>
          </p:nvPr>
        </p:nvSpPr>
        <p:spPr/>
        <p:txBody>
          <a:bodyPr/>
          <a:lstStyle/>
          <a:p>
            <a:fld id="{837543D7-8401-5C4E-B0A9-F48897C0C347}" type="slidenum">
              <a:rPr lang="en-US" smtClean="0"/>
              <a:pPr/>
              <a:t>35</a:t>
            </a:fld>
            <a:endParaRPr lang="en-US" dirty="0"/>
          </a:p>
        </p:txBody>
      </p:sp>
      <p:sp>
        <p:nvSpPr>
          <p:cNvPr id="11" name="Title 10">
            <a:extLst>
              <a:ext uri="{FF2B5EF4-FFF2-40B4-BE49-F238E27FC236}">
                <a16:creationId xmlns:a16="http://schemas.microsoft.com/office/drawing/2014/main" id="{FF50AC41-0CA1-3687-3DBC-FCB504A0B6E1}"/>
              </a:ext>
            </a:extLst>
          </p:cNvPr>
          <p:cNvSpPr>
            <a:spLocks noGrp="1"/>
          </p:cNvSpPr>
          <p:nvPr>
            <p:ph type="title"/>
          </p:nvPr>
        </p:nvSpPr>
        <p:spPr/>
        <p:txBody>
          <a:bodyPr/>
          <a:lstStyle/>
          <a:p>
            <a:r>
              <a:rPr lang="en-US" dirty="0"/>
              <a:t>50D50U-843 Competitive Comparison</a:t>
            </a:r>
          </a:p>
        </p:txBody>
      </p:sp>
      <p:sp>
        <p:nvSpPr>
          <p:cNvPr id="12" name="Text Placeholder 11">
            <a:extLst>
              <a:ext uri="{FF2B5EF4-FFF2-40B4-BE49-F238E27FC236}">
                <a16:creationId xmlns:a16="http://schemas.microsoft.com/office/drawing/2014/main" id="{E60268E1-FA31-C928-45DA-C56304D27831}"/>
              </a:ext>
            </a:extLst>
          </p:cNvPr>
          <p:cNvSpPr>
            <a:spLocks noGrp="1"/>
          </p:cNvSpPr>
          <p:nvPr>
            <p:ph type="body" sz="quarter" idx="11"/>
          </p:nvPr>
        </p:nvSpPr>
        <p:spPr/>
        <p:txBody>
          <a:bodyPr/>
          <a:lstStyle/>
          <a:p>
            <a:endParaRPr lang="en-US"/>
          </a:p>
        </p:txBody>
      </p:sp>
      <p:graphicFrame>
        <p:nvGraphicFramePr>
          <p:cNvPr id="16" name="Content Placeholder 4">
            <a:extLst>
              <a:ext uri="{FF2B5EF4-FFF2-40B4-BE49-F238E27FC236}">
                <a16:creationId xmlns:a16="http://schemas.microsoft.com/office/drawing/2014/main" id="{7097E6E4-F208-FB25-21EE-4EAF3E502B45}"/>
              </a:ext>
            </a:extLst>
          </p:cNvPr>
          <p:cNvGraphicFramePr>
            <a:graphicFrameLocks/>
          </p:cNvGraphicFramePr>
          <p:nvPr>
            <p:extLst>
              <p:ext uri="{D42A27DB-BD31-4B8C-83A1-F6EECF244321}">
                <p14:modId xmlns:p14="http://schemas.microsoft.com/office/powerpoint/2010/main" val="146360700"/>
              </p:ext>
            </p:extLst>
          </p:nvPr>
        </p:nvGraphicFramePr>
        <p:xfrm>
          <a:off x="758952" y="1773936"/>
          <a:ext cx="13112496" cy="4984730"/>
        </p:xfrm>
        <a:graphic>
          <a:graphicData uri="http://schemas.openxmlformats.org/drawingml/2006/table">
            <a:tbl>
              <a:tblPr firstRow="1" bandRow="1">
                <a:tableStyleId>{5940675A-B579-460E-94D1-54222C63F5DA}</a:tableStyleId>
              </a:tblPr>
              <a:tblGrid>
                <a:gridCol w="2414016">
                  <a:extLst>
                    <a:ext uri="{9D8B030D-6E8A-4147-A177-3AD203B41FA5}">
                      <a16:colId xmlns:a16="http://schemas.microsoft.com/office/drawing/2014/main" val="4235842930"/>
                    </a:ext>
                  </a:extLst>
                </a:gridCol>
                <a:gridCol w="3566160">
                  <a:extLst>
                    <a:ext uri="{9D8B030D-6E8A-4147-A177-3AD203B41FA5}">
                      <a16:colId xmlns:a16="http://schemas.microsoft.com/office/drawing/2014/main" val="184113223"/>
                    </a:ext>
                  </a:extLst>
                </a:gridCol>
                <a:gridCol w="3566160">
                  <a:extLst>
                    <a:ext uri="{9D8B030D-6E8A-4147-A177-3AD203B41FA5}">
                      <a16:colId xmlns:a16="http://schemas.microsoft.com/office/drawing/2014/main" val="2655828349"/>
                    </a:ext>
                  </a:extLst>
                </a:gridCol>
                <a:gridCol w="3566160">
                  <a:extLst>
                    <a:ext uri="{9D8B030D-6E8A-4147-A177-3AD203B41FA5}">
                      <a16:colId xmlns:a16="http://schemas.microsoft.com/office/drawing/2014/main" val="2763347650"/>
                    </a:ext>
                  </a:extLst>
                </a:gridCol>
              </a:tblGrid>
              <a:tr h="684831">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sz="1400" b="1" dirty="0">
                        <a:solidFill>
                          <a:schemeClr val="accent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err="1">
                          <a:solidFill>
                            <a:schemeClr val="tx1"/>
                          </a:solidFill>
                        </a:rPr>
                        <a:t>Fenwal</a:t>
                      </a:r>
                      <a:endParaRPr lang="en-US" sz="1400" b="1" dirty="0">
                        <a:solidFill>
                          <a:schemeClr val="tx1"/>
                        </a:solidFill>
                      </a:endParaRPr>
                    </a:p>
                    <a:p>
                      <a:pPr algn="ctr"/>
                      <a:r>
                        <a:rPr lang="en-US" sz="1400" b="1" dirty="0">
                          <a:solidFill>
                            <a:schemeClr val="tx1"/>
                          </a:solidFill>
                        </a:rPr>
                        <a:t>35-60, -61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solidFill>
                            <a:schemeClr val="tx1"/>
                          </a:solidFill>
                        </a:rPr>
                        <a:t>Honeywell</a:t>
                      </a:r>
                      <a:br>
                        <a:rPr lang="en-US" sz="1400" b="1" dirty="0">
                          <a:solidFill>
                            <a:schemeClr val="tx1"/>
                          </a:solidFill>
                        </a:rPr>
                      </a:br>
                      <a:r>
                        <a:rPr lang="en-US" sz="1400" b="1" dirty="0">
                          <a:solidFill>
                            <a:schemeClr val="tx1"/>
                          </a:solidFill>
                        </a:rPr>
                        <a:t> S8610U</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dirty="0">
                          <a:ln>
                            <a:noFill/>
                          </a:ln>
                          <a:solidFill>
                            <a:schemeClr val="accent1"/>
                          </a:solidFill>
                          <a:effectLst/>
                          <a:uLnTx/>
                          <a:uFillTx/>
                        </a:rPr>
                        <a:t>W-R All-Spark </a:t>
                      </a:r>
                      <a:br>
                        <a:rPr kumimoji="0" lang="en-US" sz="1400" b="1" u="none" strike="noStrike" kern="1200" cap="none" spc="0" normalizeH="0" baseline="0" noProof="0" dirty="0">
                          <a:ln>
                            <a:noFill/>
                          </a:ln>
                          <a:solidFill>
                            <a:schemeClr val="accent1"/>
                          </a:solidFill>
                          <a:effectLst/>
                          <a:uLnTx/>
                          <a:uFillTx/>
                        </a:rPr>
                      </a:br>
                      <a:r>
                        <a:rPr kumimoji="0" lang="en-US" sz="1400" b="1" u="none" strike="noStrike" kern="1200" cap="none" spc="0" normalizeH="0" baseline="0" noProof="0" dirty="0">
                          <a:ln>
                            <a:noFill/>
                          </a:ln>
                          <a:solidFill>
                            <a:schemeClr val="accent1"/>
                          </a:solidFill>
                          <a:effectLst/>
                          <a:uLnTx/>
                          <a:uFillTx/>
                        </a:rPr>
                        <a:t>50D50U-843</a:t>
                      </a:r>
                      <a:endParaRPr kumimoji="0" lang="en-US" sz="1400" b="1" i="0" u="none" strike="noStrike" kern="1200" cap="none" spc="0" normalizeH="0" baseline="0" noProof="0" dirty="0">
                        <a:ln>
                          <a:noFill/>
                        </a:ln>
                        <a:solidFill>
                          <a:schemeClr val="accent1"/>
                        </a:solidFill>
                        <a:effectLst/>
                        <a:uLnTx/>
                        <a:uFillTx/>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CBD3FB">
                        <a:alpha val="50000"/>
                      </a:srgbClr>
                    </a:solidFill>
                  </a:tcPr>
                </a:tc>
                <a:extLst>
                  <a:ext uri="{0D108BD9-81ED-4DB2-BD59-A6C34878D82A}">
                    <a16:rowId xmlns:a16="http://schemas.microsoft.com/office/drawing/2014/main" val="2155792324"/>
                  </a:ext>
                </a:extLst>
              </a:tr>
              <a:tr h="457200">
                <a:tc>
                  <a:txBody>
                    <a:bodyPr/>
                    <a:lstStyle/>
                    <a:p>
                      <a:pPr algn="l"/>
                      <a:r>
                        <a:rPr lang="en-US" sz="1400" b="0" dirty="0">
                          <a:solidFill>
                            <a:schemeClr val="accent1"/>
                          </a:solidFill>
                        </a:rPr>
                        <a:t>Cross Ref. #s</a:t>
                      </a:r>
                    </a:p>
                  </a:txBody>
                  <a:tcPr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dirty="0">
                          <a:solidFill>
                            <a:schemeClr val="tx1"/>
                          </a:solidFill>
                        </a:rPr>
                        <a:t>1 (individual SKUs)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dirty="0">
                          <a:solidFill>
                            <a:schemeClr val="tx1"/>
                          </a:solidFill>
                        </a:rPr>
                        <a:t>425</a:t>
                      </a:r>
                    </a:p>
                  </a:txBody>
                  <a:tcPr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dirty="0">
                          <a:solidFill>
                            <a:schemeClr val="accent1"/>
                          </a:solidFill>
                        </a:rPr>
                        <a:t>1000+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CBD3FB">
                        <a:alpha val="50000"/>
                      </a:srgbClr>
                    </a:solidFill>
                  </a:tcPr>
                </a:tc>
                <a:extLst>
                  <a:ext uri="{0D108BD9-81ED-4DB2-BD59-A6C34878D82A}">
                    <a16:rowId xmlns:a16="http://schemas.microsoft.com/office/drawing/2014/main" val="3324136014"/>
                  </a:ext>
                </a:extLst>
              </a:tr>
              <a:tr h="457200">
                <a:tc>
                  <a:txBody>
                    <a:bodyPr/>
                    <a:lstStyle/>
                    <a:p>
                      <a:pPr algn="l"/>
                      <a:r>
                        <a:rPr lang="en-US" sz="1400" b="0" dirty="0">
                          <a:solidFill>
                            <a:schemeClr val="accent1"/>
                          </a:solidFill>
                        </a:rPr>
                        <a:t>Ignition Type</a:t>
                      </a:r>
                    </a:p>
                  </a:txBody>
                  <a:tcPr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dirty="0">
                          <a:solidFill>
                            <a:schemeClr val="tx1"/>
                          </a:solidFill>
                        </a:rPr>
                        <a:t>DSI</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dirty="0">
                          <a:solidFill>
                            <a:schemeClr val="tx1"/>
                          </a:solidFill>
                        </a:rPr>
                        <a:t>IP</a:t>
                      </a:r>
                    </a:p>
                  </a:txBody>
                  <a:tcPr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dirty="0">
                          <a:solidFill>
                            <a:schemeClr val="accent1"/>
                          </a:solidFill>
                        </a:rPr>
                        <a:t>Both in 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CBD3FB">
                        <a:alpha val="50000"/>
                      </a:srgbClr>
                    </a:solidFill>
                  </a:tcPr>
                </a:tc>
                <a:extLst>
                  <a:ext uri="{0D108BD9-81ED-4DB2-BD59-A6C34878D82A}">
                    <a16:rowId xmlns:a16="http://schemas.microsoft.com/office/drawing/2014/main" val="1969814494"/>
                  </a:ext>
                </a:extLst>
              </a:tr>
              <a:tr h="642299">
                <a:tc>
                  <a:txBody>
                    <a:bodyPr/>
                    <a:lstStyle/>
                    <a:p>
                      <a:pPr algn="l"/>
                      <a:r>
                        <a:rPr lang="en-US" sz="1400" b="0" dirty="0">
                          <a:solidFill>
                            <a:schemeClr val="accent1"/>
                          </a:solidFill>
                        </a:rPr>
                        <a:t>User Configuration</a:t>
                      </a:r>
                    </a:p>
                  </a:txBody>
                  <a:tcPr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1097192" rtl="0" eaLnBrk="1" latinLnBrk="0" hangingPunct="1">
                        <a:lnSpc>
                          <a:spcPct val="100000"/>
                        </a:lnSpc>
                      </a:pPr>
                      <a:endParaRPr lang="en-US" sz="1400" b="0" kern="1200" dirty="0">
                        <a:solidFill>
                          <a:schemeClr val="tx1"/>
                        </a:solidFill>
                        <a:latin typeface="+mn-lt"/>
                        <a:ea typeface="+mn-ea"/>
                        <a:cs typeface="+mn-cs"/>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dirty="0">
                          <a:solidFill>
                            <a:schemeClr val="tx1"/>
                          </a:solidFill>
                        </a:rPr>
                        <a:t>Dipswitch</a:t>
                      </a:r>
                    </a:p>
                  </a:txBody>
                  <a:tcPr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0" dirty="0">
                          <a:solidFill>
                            <a:schemeClr val="accent1"/>
                          </a:solidFill>
                        </a:rPr>
                        <a:t>White-Rodgers Connect App</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schemeClr val="accent1"/>
                          </a:solidFill>
                          <a:effectLst/>
                          <a:uLnTx/>
                          <a:uFillTx/>
                        </a:rPr>
                        <a:t>or Digital LEDs</a:t>
                      </a:r>
                      <a:endParaRPr kumimoji="0" lang="en-US" sz="1400" b="0" i="0" u="none" strike="noStrike" kern="1200" cap="none" spc="0" normalizeH="0" baseline="0" noProof="0" dirty="0">
                        <a:ln>
                          <a:noFill/>
                        </a:ln>
                        <a:solidFill>
                          <a:schemeClr val="accent1"/>
                        </a:solidFill>
                        <a:effectLst/>
                        <a:uLnTx/>
                        <a:uFillTx/>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CBD3FB">
                        <a:alpha val="50000"/>
                      </a:srgbClr>
                    </a:solidFill>
                  </a:tcPr>
                </a:tc>
                <a:extLst>
                  <a:ext uri="{0D108BD9-81ED-4DB2-BD59-A6C34878D82A}">
                    <a16:rowId xmlns:a16="http://schemas.microsoft.com/office/drawing/2014/main" val="1474022949"/>
                  </a:ext>
                </a:extLst>
              </a:tr>
              <a:tr h="457200">
                <a:tc>
                  <a:txBody>
                    <a:bodyPr/>
                    <a:lstStyle/>
                    <a:p>
                      <a:pPr algn="l"/>
                      <a:r>
                        <a:rPr lang="en-US" sz="1400" b="0" dirty="0">
                          <a:solidFill>
                            <a:schemeClr val="accent1"/>
                          </a:solidFill>
                        </a:rPr>
                        <a:t>Inducer/PSW</a:t>
                      </a:r>
                    </a:p>
                  </a:txBody>
                  <a:tcPr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1097192" rtl="0" eaLnBrk="1" latinLnBrk="0" hangingPunct="1"/>
                      <a:endParaRPr lang="en-US" sz="1400" b="0" kern="1200" dirty="0">
                        <a:solidFill>
                          <a:schemeClr val="tx1"/>
                        </a:solidFill>
                        <a:latin typeface="+mn-lt"/>
                        <a:ea typeface="+mn-ea"/>
                        <a:cs typeface="+mn-cs"/>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400" b="0" dirty="0">
                        <a:solidFill>
                          <a:schemeClr val="tx1"/>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400" b="0">
                        <a:solidFill>
                          <a:schemeClr val="accent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CBD3FB">
                        <a:alpha val="50000"/>
                      </a:srgbClr>
                    </a:solidFill>
                  </a:tcPr>
                </a:tc>
                <a:extLst>
                  <a:ext uri="{0D108BD9-81ED-4DB2-BD59-A6C34878D82A}">
                    <a16:rowId xmlns:a16="http://schemas.microsoft.com/office/drawing/2014/main" val="1463969867"/>
                  </a:ext>
                </a:extLst>
              </a:tr>
              <a:tr h="457200">
                <a:tc>
                  <a:txBody>
                    <a:bodyPr/>
                    <a:lstStyle/>
                    <a:p>
                      <a:pPr algn="l"/>
                      <a:r>
                        <a:rPr lang="en-US" sz="1400" b="0" dirty="0">
                          <a:solidFill>
                            <a:schemeClr val="accent1"/>
                          </a:solidFill>
                        </a:rPr>
                        <a:t>Alarm Output</a:t>
                      </a:r>
                    </a:p>
                  </a:txBody>
                  <a:tcPr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1097192" rtl="0" eaLnBrk="1" latinLnBrk="0" hangingPunct="1"/>
                      <a:endParaRPr lang="en-US" sz="1400" b="0" kern="1200" dirty="0">
                        <a:solidFill>
                          <a:schemeClr val="tx1"/>
                        </a:solidFill>
                        <a:latin typeface="+mn-lt"/>
                        <a:ea typeface="+mn-ea"/>
                        <a:cs typeface="+mn-cs"/>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400" b="0" dirty="0">
                        <a:solidFill>
                          <a:schemeClr val="tx1"/>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400" b="0" dirty="0">
                        <a:solidFill>
                          <a:schemeClr val="accent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CBD3FB">
                        <a:alpha val="50000"/>
                      </a:srgbClr>
                    </a:solidFill>
                  </a:tcPr>
                </a:tc>
                <a:extLst>
                  <a:ext uri="{0D108BD9-81ED-4DB2-BD59-A6C34878D82A}">
                    <a16:rowId xmlns:a16="http://schemas.microsoft.com/office/drawing/2014/main" val="317337169"/>
                  </a:ext>
                </a:extLst>
              </a:tr>
              <a:tr h="457200">
                <a:tc>
                  <a:txBody>
                    <a:bodyPr/>
                    <a:lstStyle/>
                    <a:p>
                      <a:pPr algn="l"/>
                      <a:r>
                        <a:rPr lang="en-US" sz="1400" b="0" u="none" strike="noStrike" kern="1200" dirty="0">
                          <a:solidFill>
                            <a:schemeClr val="accent1"/>
                          </a:solidFill>
                          <a:effectLst/>
                        </a:rPr>
                        <a:t>On-board Spark Output</a:t>
                      </a:r>
                      <a:r>
                        <a:rPr lang="en-US" sz="1400" b="0" dirty="0">
                          <a:solidFill>
                            <a:schemeClr val="accent1"/>
                          </a:solidFill>
                          <a:effectLst/>
                        </a:rPr>
                        <a:t> </a:t>
                      </a:r>
                      <a:endParaRPr lang="en-US" sz="1400" b="0" dirty="0">
                        <a:solidFill>
                          <a:schemeClr val="accent1"/>
                        </a:solidFill>
                      </a:endParaRPr>
                    </a:p>
                  </a:txBody>
                  <a:tcPr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1097192" rtl="0" eaLnBrk="1" latinLnBrk="0" hangingPunct="1"/>
                      <a:r>
                        <a:rPr lang="en-US" sz="1400" b="0" kern="1200" dirty="0">
                          <a:solidFill>
                            <a:schemeClr val="tx1"/>
                          </a:solidFill>
                          <a:latin typeface="+mn-lt"/>
                          <a:ea typeface="+mn-ea"/>
                          <a:cs typeface="+mn-cs"/>
                        </a:rPr>
                        <a:t>Rajah or Spade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dirty="0">
                          <a:solidFill>
                            <a:schemeClr val="tx1"/>
                          </a:solidFill>
                        </a:rPr>
                        <a:t>Spade</a:t>
                      </a:r>
                    </a:p>
                  </a:txBody>
                  <a:tcPr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dirty="0">
                          <a:solidFill>
                            <a:schemeClr val="accent1"/>
                          </a:solidFill>
                        </a:rPr>
                        <a:t>Rajah and Spade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CBD3FB">
                        <a:alpha val="50000"/>
                      </a:srgbClr>
                    </a:solidFill>
                  </a:tcPr>
                </a:tc>
                <a:extLst>
                  <a:ext uri="{0D108BD9-81ED-4DB2-BD59-A6C34878D82A}">
                    <a16:rowId xmlns:a16="http://schemas.microsoft.com/office/drawing/2014/main" val="2489778272"/>
                  </a:ext>
                </a:extLst>
              </a:tr>
              <a:tr h="457200">
                <a:tc>
                  <a:txBody>
                    <a:bodyPr/>
                    <a:lstStyle/>
                    <a:p>
                      <a:pPr algn="l"/>
                      <a:r>
                        <a:rPr lang="en-US" sz="1400" b="0" dirty="0">
                          <a:solidFill>
                            <a:schemeClr val="accent1"/>
                          </a:solidFill>
                        </a:rPr>
                        <a:t>Flame Current</a:t>
                      </a:r>
                    </a:p>
                  </a:txBody>
                  <a:tcPr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1097192" rtl="0" eaLnBrk="1" latinLnBrk="0" hangingPunct="1"/>
                      <a:r>
                        <a:rPr lang="en-US" sz="1400" b="0" kern="1200" dirty="0">
                          <a:solidFill>
                            <a:schemeClr val="tx1"/>
                          </a:solidFill>
                          <a:latin typeface="+mn-lt"/>
                          <a:ea typeface="+mn-ea"/>
                          <a:cs typeface="+mn-cs"/>
                        </a:rPr>
                        <a:t>Test Pins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dirty="0">
                          <a:solidFill>
                            <a:schemeClr val="tx1"/>
                          </a:solidFill>
                        </a:rPr>
                        <a:t>LED Flash + Test Pins</a:t>
                      </a:r>
                    </a:p>
                  </a:txBody>
                  <a:tcPr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kern="1200" dirty="0">
                          <a:solidFill>
                            <a:schemeClr val="accent1"/>
                          </a:solidFill>
                        </a:rPr>
                        <a:t>Test Pins</a:t>
                      </a:r>
                      <a:endParaRPr lang="en-US" sz="1400" b="0" kern="1200" dirty="0">
                        <a:solidFill>
                          <a:schemeClr val="accent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CBD3FB">
                        <a:alpha val="50000"/>
                      </a:srgbClr>
                    </a:solidFill>
                  </a:tcPr>
                </a:tc>
                <a:extLst>
                  <a:ext uri="{0D108BD9-81ED-4DB2-BD59-A6C34878D82A}">
                    <a16:rowId xmlns:a16="http://schemas.microsoft.com/office/drawing/2014/main" val="1566207422"/>
                  </a:ext>
                </a:extLst>
              </a:tr>
              <a:tr h="457200">
                <a:tc>
                  <a:txBody>
                    <a:bodyPr/>
                    <a:lstStyle/>
                    <a:p>
                      <a:pPr algn="l"/>
                      <a:r>
                        <a:rPr lang="en-US" sz="1400" b="0" dirty="0">
                          <a:solidFill>
                            <a:schemeClr val="accent1"/>
                          </a:solidFill>
                        </a:rPr>
                        <a:t>NFC + App</a:t>
                      </a:r>
                    </a:p>
                  </a:txBody>
                  <a:tcPr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1097192" rtl="0" eaLnBrk="1" fontAlgn="auto" latinLnBrk="0" hangingPunct="1">
                        <a:lnSpc>
                          <a:spcPct val="100000"/>
                        </a:lnSpc>
                        <a:spcBef>
                          <a:spcPts val="0"/>
                        </a:spcBef>
                        <a:spcAft>
                          <a:spcPts val="0"/>
                        </a:spcAft>
                        <a:buClrTx/>
                        <a:buSzTx/>
                        <a:buFontTx/>
                        <a:buNone/>
                        <a:tabLst/>
                        <a:defRPr/>
                      </a:pPr>
                      <a:endParaRPr lang="en-US" sz="1400" b="0" dirty="0">
                        <a:solidFill>
                          <a:schemeClr val="tx1"/>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400" b="0" dirty="0">
                        <a:solidFill>
                          <a:schemeClr val="tx1"/>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400" b="0" dirty="0">
                        <a:solidFill>
                          <a:schemeClr val="accent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CBD3FB">
                        <a:alpha val="50000"/>
                      </a:srgbClr>
                    </a:solidFill>
                  </a:tcPr>
                </a:tc>
                <a:extLst>
                  <a:ext uri="{0D108BD9-81ED-4DB2-BD59-A6C34878D82A}">
                    <a16:rowId xmlns:a16="http://schemas.microsoft.com/office/drawing/2014/main" val="2118663991"/>
                  </a:ext>
                </a:extLst>
              </a:tr>
              <a:tr h="457200">
                <a:tc>
                  <a:txBody>
                    <a:bodyPr/>
                    <a:lstStyle/>
                    <a:p>
                      <a:pPr algn="l"/>
                      <a:r>
                        <a:rPr lang="en-US" sz="1400" b="0" dirty="0">
                          <a:solidFill>
                            <a:schemeClr val="accent1"/>
                          </a:solidFill>
                        </a:rPr>
                        <a:t>Integrated Thermostat</a:t>
                      </a:r>
                    </a:p>
                  </a:txBody>
                  <a:tcPr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1097192" rtl="0" eaLnBrk="1" latinLnBrk="0" hangingPunct="1"/>
                      <a:endParaRPr lang="en-US" sz="1400" b="0" kern="1200" dirty="0">
                        <a:solidFill>
                          <a:schemeClr val="tx1"/>
                        </a:solidFill>
                        <a:latin typeface="+mn-lt"/>
                        <a:ea typeface="+mn-ea"/>
                        <a:cs typeface="+mn-cs"/>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400" b="0" dirty="0">
                        <a:solidFill>
                          <a:schemeClr val="tx1"/>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kern="1200" dirty="0">
                        <a:solidFill>
                          <a:schemeClr val="accent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BD3FB">
                        <a:alpha val="50000"/>
                      </a:srgbClr>
                    </a:solidFill>
                  </a:tcPr>
                </a:tc>
                <a:extLst>
                  <a:ext uri="{0D108BD9-81ED-4DB2-BD59-A6C34878D82A}">
                    <a16:rowId xmlns:a16="http://schemas.microsoft.com/office/drawing/2014/main" val="406455286"/>
                  </a:ext>
                </a:extLst>
              </a:tr>
            </a:tbl>
          </a:graphicData>
        </a:graphic>
      </p:graphicFrame>
      <p:sp>
        <p:nvSpPr>
          <p:cNvPr id="19" name="Freeform 31">
            <a:extLst>
              <a:ext uri="{FF2B5EF4-FFF2-40B4-BE49-F238E27FC236}">
                <a16:creationId xmlns:a16="http://schemas.microsoft.com/office/drawing/2014/main" id="{3DB65878-9654-5C0D-0BC6-2E1508A8BD43}"/>
              </a:ext>
            </a:extLst>
          </p:cNvPr>
          <p:cNvSpPr>
            <a:spLocks/>
          </p:cNvSpPr>
          <p:nvPr/>
        </p:nvSpPr>
        <p:spPr bwMode="auto">
          <a:xfrm>
            <a:off x="4802907" y="4139498"/>
            <a:ext cx="289251" cy="216827"/>
          </a:xfrm>
          <a:custGeom>
            <a:avLst/>
            <a:gdLst>
              <a:gd name="T0" fmla="*/ 7 w 401"/>
              <a:gd name="T1" fmla="*/ 156 h 301"/>
              <a:gd name="T2" fmla="*/ 0 w 401"/>
              <a:gd name="T3" fmla="*/ 138 h 301"/>
              <a:gd name="T4" fmla="*/ 7 w 401"/>
              <a:gd name="T5" fmla="*/ 120 h 301"/>
              <a:gd name="T6" fmla="*/ 45 w 401"/>
              <a:gd name="T7" fmla="*/ 83 h 301"/>
              <a:gd name="T8" fmla="*/ 62 w 401"/>
              <a:gd name="T9" fmla="*/ 75 h 301"/>
              <a:gd name="T10" fmla="*/ 80 w 401"/>
              <a:gd name="T11" fmla="*/ 83 h 301"/>
              <a:gd name="T12" fmla="*/ 163 w 401"/>
              <a:gd name="T13" fmla="*/ 165 h 301"/>
              <a:gd name="T14" fmla="*/ 321 w 401"/>
              <a:gd name="T15" fmla="*/ 7 h 301"/>
              <a:gd name="T16" fmla="*/ 338 w 401"/>
              <a:gd name="T17" fmla="*/ 0 h 301"/>
              <a:gd name="T18" fmla="*/ 356 w 401"/>
              <a:gd name="T19" fmla="*/ 7 h 301"/>
              <a:gd name="T20" fmla="*/ 394 w 401"/>
              <a:gd name="T21" fmla="*/ 45 h 301"/>
              <a:gd name="T22" fmla="*/ 401 w 401"/>
              <a:gd name="T23" fmla="*/ 63 h 301"/>
              <a:gd name="T24" fmla="*/ 394 w 401"/>
              <a:gd name="T25" fmla="*/ 81 h 301"/>
              <a:gd name="T26" fmla="*/ 181 w 401"/>
              <a:gd name="T27" fmla="*/ 294 h 301"/>
              <a:gd name="T28" fmla="*/ 163 w 401"/>
              <a:gd name="T29" fmla="*/ 301 h 301"/>
              <a:gd name="T30" fmla="*/ 145 w 401"/>
              <a:gd name="T31" fmla="*/ 294 h 301"/>
              <a:gd name="T32" fmla="*/ 7 w 401"/>
              <a:gd name="T33" fmla="*/ 156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1" h="301">
                <a:moveTo>
                  <a:pt x="7" y="156"/>
                </a:moveTo>
                <a:cubicBezTo>
                  <a:pt x="2" y="151"/>
                  <a:pt x="0" y="145"/>
                  <a:pt x="0" y="138"/>
                </a:cubicBezTo>
                <a:cubicBezTo>
                  <a:pt x="0" y="131"/>
                  <a:pt x="2" y="125"/>
                  <a:pt x="7" y="120"/>
                </a:cubicBezTo>
                <a:cubicBezTo>
                  <a:pt x="45" y="83"/>
                  <a:pt x="45" y="83"/>
                  <a:pt x="45" y="83"/>
                </a:cubicBezTo>
                <a:cubicBezTo>
                  <a:pt x="49" y="78"/>
                  <a:pt x="55" y="75"/>
                  <a:pt x="62" y="75"/>
                </a:cubicBezTo>
                <a:cubicBezTo>
                  <a:pt x="69" y="75"/>
                  <a:pt x="76" y="78"/>
                  <a:pt x="80" y="83"/>
                </a:cubicBezTo>
                <a:cubicBezTo>
                  <a:pt x="163" y="165"/>
                  <a:pt x="163" y="165"/>
                  <a:pt x="163" y="165"/>
                </a:cubicBezTo>
                <a:cubicBezTo>
                  <a:pt x="321" y="7"/>
                  <a:pt x="321" y="7"/>
                  <a:pt x="321" y="7"/>
                </a:cubicBezTo>
                <a:cubicBezTo>
                  <a:pt x="325" y="3"/>
                  <a:pt x="331" y="0"/>
                  <a:pt x="338" y="0"/>
                </a:cubicBezTo>
                <a:cubicBezTo>
                  <a:pt x="345" y="0"/>
                  <a:pt x="352" y="3"/>
                  <a:pt x="356" y="7"/>
                </a:cubicBezTo>
                <a:cubicBezTo>
                  <a:pt x="394" y="45"/>
                  <a:pt x="394" y="45"/>
                  <a:pt x="394" y="45"/>
                </a:cubicBezTo>
                <a:cubicBezTo>
                  <a:pt x="398" y="49"/>
                  <a:pt x="401" y="56"/>
                  <a:pt x="401" y="63"/>
                </a:cubicBezTo>
                <a:cubicBezTo>
                  <a:pt x="401" y="70"/>
                  <a:pt x="398" y="76"/>
                  <a:pt x="394" y="81"/>
                </a:cubicBezTo>
                <a:cubicBezTo>
                  <a:pt x="181" y="294"/>
                  <a:pt x="181" y="294"/>
                  <a:pt x="181" y="294"/>
                </a:cubicBezTo>
                <a:cubicBezTo>
                  <a:pt x="176" y="298"/>
                  <a:pt x="170" y="301"/>
                  <a:pt x="163" y="301"/>
                </a:cubicBezTo>
                <a:cubicBezTo>
                  <a:pt x="156" y="301"/>
                  <a:pt x="149" y="298"/>
                  <a:pt x="145" y="294"/>
                </a:cubicBezTo>
                <a:lnTo>
                  <a:pt x="7" y="15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2000"/>
          </a:p>
        </p:txBody>
      </p:sp>
      <p:sp>
        <p:nvSpPr>
          <p:cNvPr id="20" name="Freeform 24">
            <a:extLst>
              <a:ext uri="{FF2B5EF4-FFF2-40B4-BE49-F238E27FC236}">
                <a16:creationId xmlns:a16="http://schemas.microsoft.com/office/drawing/2014/main" id="{7BA2617B-6357-4BAD-386A-D97EE34ABB37}"/>
              </a:ext>
            </a:extLst>
          </p:cNvPr>
          <p:cNvSpPr>
            <a:spLocks/>
          </p:cNvSpPr>
          <p:nvPr/>
        </p:nvSpPr>
        <p:spPr bwMode="auto">
          <a:xfrm>
            <a:off x="4818457" y="3568978"/>
            <a:ext cx="258150" cy="257706"/>
          </a:xfrm>
          <a:custGeom>
            <a:avLst/>
            <a:gdLst>
              <a:gd name="T0" fmla="*/ 46 w 415"/>
              <a:gd name="T1" fmla="*/ 408 h 415"/>
              <a:gd name="T2" fmla="*/ 65 w 415"/>
              <a:gd name="T3" fmla="*/ 415 h 415"/>
              <a:gd name="T4" fmla="*/ 83 w 415"/>
              <a:gd name="T5" fmla="*/ 408 h 415"/>
              <a:gd name="T6" fmla="*/ 207 w 415"/>
              <a:gd name="T7" fmla="*/ 283 h 415"/>
              <a:gd name="T8" fmla="*/ 332 w 415"/>
              <a:gd name="T9" fmla="*/ 408 h 415"/>
              <a:gd name="T10" fmla="*/ 350 w 415"/>
              <a:gd name="T11" fmla="*/ 415 h 415"/>
              <a:gd name="T12" fmla="*/ 369 w 415"/>
              <a:gd name="T13" fmla="*/ 408 h 415"/>
              <a:gd name="T14" fmla="*/ 408 w 415"/>
              <a:gd name="T15" fmla="*/ 369 h 415"/>
              <a:gd name="T16" fmla="*/ 415 w 415"/>
              <a:gd name="T17" fmla="*/ 351 h 415"/>
              <a:gd name="T18" fmla="*/ 408 w 415"/>
              <a:gd name="T19" fmla="*/ 332 h 415"/>
              <a:gd name="T20" fmla="*/ 283 w 415"/>
              <a:gd name="T21" fmla="*/ 208 h 415"/>
              <a:gd name="T22" fmla="*/ 408 w 415"/>
              <a:gd name="T23" fmla="*/ 83 h 415"/>
              <a:gd name="T24" fmla="*/ 415 w 415"/>
              <a:gd name="T25" fmla="*/ 65 h 415"/>
              <a:gd name="T26" fmla="*/ 408 w 415"/>
              <a:gd name="T27" fmla="*/ 46 h 415"/>
              <a:gd name="T28" fmla="*/ 369 w 415"/>
              <a:gd name="T29" fmla="*/ 7 h 415"/>
              <a:gd name="T30" fmla="*/ 350 w 415"/>
              <a:gd name="T31" fmla="*/ 0 h 415"/>
              <a:gd name="T32" fmla="*/ 332 w 415"/>
              <a:gd name="T33" fmla="*/ 7 h 415"/>
              <a:gd name="T34" fmla="*/ 207 w 415"/>
              <a:gd name="T35" fmla="*/ 132 h 415"/>
              <a:gd name="T36" fmla="*/ 83 w 415"/>
              <a:gd name="T37" fmla="*/ 7 h 415"/>
              <a:gd name="T38" fmla="*/ 65 w 415"/>
              <a:gd name="T39" fmla="*/ 0 h 415"/>
              <a:gd name="T40" fmla="*/ 46 w 415"/>
              <a:gd name="T41" fmla="*/ 7 h 415"/>
              <a:gd name="T42" fmla="*/ 7 w 415"/>
              <a:gd name="T43" fmla="*/ 46 h 415"/>
              <a:gd name="T44" fmla="*/ 0 w 415"/>
              <a:gd name="T45" fmla="*/ 65 h 415"/>
              <a:gd name="T46" fmla="*/ 7 w 415"/>
              <a:gd name="T47" fmla="*/ 83 h 415"/>
              <a:gd name="T48" fmla="*/ 132 w 415"/>
              <a:gd name="T49" fmla="*/ 208 h 415"/>
              <a:gd name="T50" fmla="*/ 7 w 415"/>
              <a:gd name="T51" fmla="*/ 332 h 415"/>
              <a:gd name="T52" fmla="*/ 0 w 415"/>
              <a:gd name="T53" fmla="*/ 351 h 415"/>
              <a:gd name="T54" fmla="*/ 7 w 415"/>
              <a:gd name="T55" fmla="*/ 369 h 415"/>
              <a:gd name="T56" fmla="*/ 46 w 415"/>
              <a:gd name="T57" fmla="*/ 408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5" h="415">
                <a:moveTo>
                  <a:pt x="46" y="408"/>
                </a:moveTo>
                <a:cubicBezTo>
                  <a:pt x="51" y="413"/>
                  <a:pt x="57" y="415"/>
                  <a:pt x="65" y="415"/>
                </a:cubicBezTo>
                <a:cubicBezTo>
                  <a:pt x="72" y="415"/>
                  <a:pt x="78" y="413"/>
                  <a:pt x="83" y="408"/>
                </a:cubicBezTo>
                <a:cubicBezTo>
                  <a:pt x="207" y="283"/>
                  <a:pt x="207" y="283"/>
                  <a:pt x="207" y="283"/>
                </a:cubicBezTo>
                <a:cubicBezTo>
                  <a:pt x="332" y="408"/>
                  <a:pt x="332" y="408"/>
                  <a:pt x="332" y="408"/>
                </a:cubicBezTo>
                <a:cubicBezTo>
                  <a:pt x="337" y="413"/>
                  <a:pt x="343" y="415"/>
                  <a:pt x="350" y="415"/>
                </a:cubicBezTo>
                <a:cubicBezTo>
                  <a:pt x="358" y="415"/>
                  <a:pt x="364" y="413"/>
                  <a:pt x="369" y="408"/>
                </a:cubicBezTo>
                <a:cubicBezTo>
                  <a:pt x="408" y="369"/>
                  <a:pt x="408" y="369"/>
                  <a:pt x="408" y="369"/>
                </a:cubicBezTo>
                <a:cubicBezTo>
                  <a:pt x="412" y="364"/>
                  <a:pt x="415" y="358"/>
                  <a:pt x="415" y="351"/>
                </a:cubicBezTo>
                <a:cubicBezTo>
                  <a:pt x="415" y="343"/>
                  <a:pt x="412" y="337"/>
                  <a:pt x="408" y="332"/>
                </a:cubicBezTo>
                <a:cubicBezTo>
                  <a:pt x="283" y="208"/>
                  <a:pt x="283" y="208"/>
                  <a:pt x="283" y="208"/>
                </a:cubicBezTo>
                <a:cubicBezTo>
                  <a:pt x="408" y="83"/>
                  <a:pt x="408" y="83"/>
                  <a:pt x="408" y="83"/>
                </a:cubicBezTo>
                <a:cubicBezTo>
                  <a:pt x="412" y="78"/>
                  <a:pt x="415" y="72"/>
                  <a:pt x="415" y="65"/>
                </a:cubicBezTo>
                <a:cubicBezTo>
                  <a:pt x="415" y="57"/>
                  <a:pt x="412" y="51"/>
                  <a:pt x="408" y="46"/>
                </a:cubicBezTo>
                <a:cubicBezTo>
                  <a:pt x="369" y="7"/>
                  <a:pt x="369" y="7"/>
                  <a:pt x="369" y="7"/>
                </a:cubicBezTo>
                <a:cubicBezTo>
                  <a:pt x="364" y="3"/>
                  <a:pt x="358" y="0"/>
                  <a:pt x="350" y="0"/>
                </a:cubicBezTo>
                <a:cubicBezTo>
                  <a:pt x="343" y="0"/>
                  <a:pt x="337" y="3"/>
                  <a:pt x="332" y="7"/>
                </a:cubicBezTo>
                <a:cubicBezTo>
                  <a:pt x="207" y="132"/>
                  <a:pt x="207" y="132"/>
                  <a:pt x="207" y="132"/>
                </a:cubicBezTo>
                <a:cubicBezTo>
                  <a:pt x="83" y="7"/>
                  <a:pt x="83" y="7"/>
                  <a:pt x="83" y="7"/>
                </a:cubicBezTo>
                <a:cubicBezTo>
                  <a:pt x="78" y="3"/>
                  <a:pt x="72" y="0"/>
                  <a:pt x="65" y="0"/>
                </a:cubicBezTo>
                <a:cubicBezTo>
                  <a:pt x="57" y="0"/>
                  <a:pt x="51" y="3"/>
                  <a:pt x="46" y="7"/>
                </a:cubicBezTo>
                <a:cubicBezTo>
                  <a:pt x="7" y="46"/>
                  <a:pt x="7" y="46"/>
                  <a:pt x="7" y="46"/>
                </a:cubicBezTo>
                <a:cubicBezTo>
                  <a:pt x="3" y="51"/>
                  <a:pt x="0" y="57"/>
                  <a:pt x="0" y="65"/>
                </a:cubicBezTo>
                <a:cubicBezTo>
                  <a:pt x="0" y="72"/>
                  <a:pt x="3" y="78"/>
                  <a:pt x="7" y="83"/>
                </a:cubicBezTo>
                <a:cubicBezTo>
                  <a:pt x="132" y="208"/>
                  <a:pt x="132" y="208"/>
                  <a:pt x="132" y="208"/>
                </a:cubicBezTo>
                <a:cubicBezTo>
                  <a:pt x="7" y="332"/>
                  <a:pt x="7" y="332"/>
                  <a:pt x="7" y="332"/>
                </a:cubicBezTo>
                <a:cubicBezTo>
                  <a:pt x="3" y="337"/>
                  <a:pt x="0" y="343"/>
                  <a:pt x="0" y="351"/>
                </a:cubicBezTo>
                <a:cubicBezTo>
                  <a:pt x="0" y="358"/>
                  <a:pt x="3" y="364"/>
                  <a:pt x="7" y="369"/>
                </a:cubicBezTo>
                <a:lnTo>
                  <a:pt x="46" y="40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2000"/>
          </a:p>
        </p:txBody>
      </p:sp>
      <p:sp>
        <p:nvSpPr>
          <p:cNvPr id="21" name="Freeform 31">
            <a:extLst>
              <a:ext uri="{FF2B5EF4-FFF2-40B4-BE49-F238E27FC236}">
                <a16:creationId xmlns:a16="http://schemas.microsoft.com/office/drawing/2014/main" id="{564227B6-078A-A8B9-CFAA-DC76F353CAF5}"/>
              </a:ext>
            </a:extLst>
          </p:cNvPr>
          <p:cNvSpPr>
            <a:spLocks/>
          </p:cNvSpPr>
          <p:nvPr/>
        </p:nvSpPr>
        <p:spPr bwMode="auto">
          <a:xfrm>
            <a:off x="4802907" y="4596888"/>
            <a:ext cx="289251" cy="216827"/>
          </a:xfrm>
          <a:custGeom>
            <a:avLst/>
            <a:gdLst>
              <a:gd name="T0" fmla="*/ 7 w 401"/>
              <a:gd name="T1" fmla="*/ 156 h 301"/>
              <a:gd name="T2" fmla="*/ 0 w 401"/>
              <a:gd name="T3" fmla="*/ 138 h 301"/>
              <a:gd name="T4" fmla="*/ 7 w 401"/>
              <a:gd name="T5" fmla="*/ 120 h 301"/>
              <a:gd name="T6" fmla="*/ 45 w 401"/>
              <a:gd name="T7" fmla="*/ 83 h 301"/>
              <a:gd name="T8" fmla="*/ 62 w 401"/>
              <a:gd name="T9" fmla="*/ 75 h 301"/>
              <a:gd name="T10" fmla="*/ 80 w 401"/>
              <a:gd name="T11" fmla="*/ 83 h 301"/>
              <a:gd name="T12" fmla="*/ 163 w 401"/>
              <a:gd name="T13" fmla="*/ 165 h 301"/>
              <a:gd name="T14" fmla="*/ 321 w 401"/>
              <a:gd name="T15" fmla="*/ 7 h 301"/>
              <a:gd name="T16" fmla="*/ 338 w 401"/>
              <a:gd name="T17" fmla="*/ 0 h 301"/>
              <a:gd name="T18" fmla="*/ 356 w 401"/>
              <a:gd name="T19" fmla="*/ 7 h 301"/>
              <a:gd name="T20" fmla="*/ 394 w 401"/>
              <a:gd name="T21" fmla="*/ 45 h 301"/>
              <a:gd name="T22" fmla="*/ 401 w 401"/>
              <a:gd name="T23" fmla="*/ 63 h 301"/>
              <a:gd name="T24" fmla="*/ 394 w 401"/>
              <a:gd name="T25" fmla="*/ 81 h 301"/>
              <a:gd name="T26" fmla="*/ 181 w 401"/>
              <a:gd name="T27" fmla="*/ 294 h 301"/>
              <a:gd name="T28" fmla="*/ 163 w 401"/>
              <a:gd name="T29" fmla="*/ 301 h 301"/>
              <a:gd name="T30" fmla="*/ 145 w 401"/>
              <a:gd name="T31" fmla="*/ 294 h 301"/>
              <a:gd name="T32" fmla="*/ 7 w 401"/>
              <a:gd name="T33" fmla="*/ 156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1" h="301">
                <a:moveTo>
                  <a:pt x="7" y="156"/>
                </a:moveTo>
                <a:cubicBezTo>
                  <a:pt x="2" y="151"/>
                  <a:pt x="0" y="145"/>
                  <a:pt x="0" y="138"/>
                </a:cubicBezTo>
                <a:cubicBezTo>
                  <a:pt x="0" y="131"/>
                  <a:pt x="2" y="125"/>
                  <a:pt x="7" y="120"/>
                </a:cubicBezTo>
                <a:cubicBezTo>
                  <a:pt x="45" y="83"/>
                  <a:pt x="45" y="83"/>
                  <a:pt x="45" y="83"/>
                </a:cubicBezTo>
                <a:cubicBezTo>
                  <a:pt x="49" y="78"/>
                  <a:pt x="55" y="75"/>
                  <a:pt x="62" y="75"/>
                </a:cubicBezTo>
                <a:cubicBezTo>
                  <a:pt x="69" y="75"/>
                  <a:pt x="76" y="78"/>
                  <a:pt x="80" y="83"/>
                </a:cubicBezTo>
                <a:cubicBezTo>
                  <a:pt x="163" y="165"/>
                  <a:pt x="163" y="165"/>
                  <a:pt x="163" y="165"/>
                </a:cubicBezTo>
                <a:cubicBezTo>
                  <a:pt x="321" y="7"/>
                  <a:pt x="321" y="7"/>
                  <a:pt x="321" y="7"/>
                </a:cubicBezTo>
                <a:cubicBezTo>
                  <a:pt x="325" y="3"/>
                  <a:pt x="331" y="0"/>
                  <a:pt x="338" y="0"/>
                </a:cubicBezTo>
                <a:cubicBezTo>
                  <a:pt x="345" y="0"/>
                  <a:pt x="352" y="3"/>
                  <a:pt x="356" y="7"/>
                </a:cubicBezTo>
                <a:cubicBezTo>
                  <a:pt x="394" y="45"/>
                  <a:pt x="394" y="45"/>
                  <a:pt x="394" y="45"/>
                </a:cubicBezTo>
                <a:cubicBezTo>
                  <a:pt x="398" y="49"/>
                  <a:pt x="401" y="56"/>
                  <a:pt x="401" y="63"/>
                </a:cubicBezTo>
                <a:cubicBezTo>
                  <a:pt x="401" y="70"/>
                  <a:pt x="398" y="76"/>
                  <a:pt x="394" y="81"/>
                </a:cubicBezTo>
                <a:cubicBezTo>
                  <a:pt x="181" y="294"/>
                  <a:pt x="181" y="294"/>
                  <a:pt x="181" y="294"/>
                </a:cubicBezTo>
                <a:cubicBezTo>
                  <a:pt x="176" y="298"/>
                  <a:pt x="170" y="301"/>
                  <a:pt x="163" y="301"/>
                </a:cubicBezTo>
                <a:cubicBezTo>
                  <a:pt x="156" y="301"/>
                  <a:pt x="149" y="298"/>
                  <a:pt x="145" y="294"/>
                </a:cubicBezTo>
                <a:lnTo>
                  <a:pt x="7" y="15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2000"/>
          </a:p>
        </p:txBody>
      </p:sp>
      <p:sp>
        <p:nvSpPr>
          <p:cNvPr id="32" name="Freeform 24">
            <a:extLst>
              <a:ext uri="{FF2B5EF4-FFF2-40B4-BE49-F238E27FC236}">
                <a16:creationId xmlns:a16="http://schemas.microsoft.com/office/drawing/2014/main" id="{8A3140C5-EAB2-200F-F4A2-9C7204CFADA1}"/>
              </a:ext>
            </a:extLst>
          </p:cNvPr>
          <p:cNvSpPr>
            <a:spLocks/>
          </p:cNvSpPr>
          <p:nvPr/>
        </p:nvSpPr>
        <p:spPr bwMode="auto">
          <a:xfrm>
            <a:off x="8401916" y="4110030"/>
            <a:ext cx="258150" cy="257706"/>
          </a:xfrm>
          <a:custGeom>
            <a:avLst/>
            <a:gdLst>
              <a:gd name="T0" fmla="*/ 46 w 415"/>
              <a:gd name="T1" fmla="*/ 408 h 415"/>
              <a:gd name="T2" fmla="*/ 65 w 415"/>
              <a:gd name="T3" fmla="*/ 415 h 415"/>
              <a:gd name="T4" fmla="*/ 83 w 415"/>
              <a:gd name="T5" fmla="*/ 408 h 415"/>
              <a:gd name="T6" fmla="*/ 207 w 415"/>
              <a:gd name="T7" fmla="*/ 283 h 415"/>
              <a:gd name="T8" fmla="*/ 332 w 415"/>
              <a:gd name="T9" fmla="*/ 408 h 415"/>
              <a:gd name="T10" fmla="*/ 350 w 415"/>
              <a:gd name="T11" fmla="*/ 415 h 415"/>
              <a:gd name="T12" fmla="*/ 369 w 415"/>
              <a:gd name="T13" fmla="*/ 408 h 415"/>
              <a:gd name="T14" fmla="*/ 408 w 415"/>
              <a:gd name="T15" fmla="*/ 369 h 415"/>
              <a:gd name="T16" fmla="*/ 415 w 415"/>
              <a:gd name="T17" fmla="*/ 351 h 415"/>
              <a:gd name="T18" fmla="*/ 408 w 415"/>
              <a:gd name="T19" fmla="*/ 332 h 415"/>
              <a:gd name="T20" fmla="*/ 283 w 415"/>
              <a:gd name="T21" fmla="*/ 208 h 415"/>
              <a:gd name="T22" fmla="*/ 408 w 415"/>
              <a:gd name="T23" fmla="*/ 83 h 415"/>
              <a:gd name="T24" fmla="*/ 415 w 415"/>
              <a:gd name="T25" fmla="*/ 65 h 415"/>
              <a:gd name="T26" fmla="*/ 408 w 415"/>
              <a:gd name="T27" fmla="*/ 46 h 415"/>
              <a:gd name="T28" fmla="*/ 369 w 415"/>
              <a:gd name="T29" fmla="*/ 7 h 415"/>
              <a:gd name="T30" fmla="*/ 350 w 415"/>
              <a:gd name="T31" fmla="*/ 0 h 415"/>
              <a:gd name="T32" fmla="*/ 332 w 415"/>
              <a:gd name="T33" fmla="*/ 7 h 415"/>
              <a:gd name="T34" fmla="*/ 207 w 415"/>
              <a:gd name="T35" fmla="*/ 132 h 415"/>
              <a:gd name="T36" fmla="*/ 83 w 415"/>
              <a:gd name="T37" fmla="*/ 7 h 415"/>
              <a:gd name="T38" fmla="*/ 65 w 415"/>
              <a:gd name="T39" fmla="*/ 0 h 415"/>
              <a:gd name="T40" fmla="*/ 46 w 415"/>
              <a:gd name="T41" fmla="*/ 7 h 415"/>
              <a:gd name="T42" fmla="*/ 7 w 415"/>
              <a:gd name="T43" fmla="*/ 46 h 415"/>
              <a:gd name="T44" fmla="*/ 0 w 415"/>
              <a:gd name="T45" fmla="*/ 65 h 415"/>
              <a:gd name="T46" fmla="*/ 7 w 415"/>
              <a:gd name="T47" fmla="*/ 83 h 415"/>
              <a:gd name="T48" fmla="*/ 132 w 415"/>
              <a:gd name="T49" fmla="*/ 208 h 415"/>
              <a:gd name="T50" fmla="*/ 7 w 415"/>
              <a:gd name="T51" fmla="*/ 332 h 415"/>
              <a:gd name="T52" fmla="*/ 0 w 415"/>
              <a:gd name="T53" fmla="*/ 351 h 415"/>
              <a:gd name="T54" fmla="*/ 7 w 415"/>
              <a:gd name="T55" fmla="*/ 369 h 415"/>
              <a:gd name="T56" fmla="*/ 46 w 415"/>
              <a:gd name="T57" fmla="*/ 408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5" h="415">
                <a:moveTo>
                  <a:pt x="46" y="408"/>
                </a:moveTo>
                <a:cubicBezTo>
                  <a:pt x="51" y="413"/>
                  <a:pt x="57" y="415"/>
                  <a:pt x="65" y="415"/>
                </a:cubicBezTo>
                <a:cubicBezTo>
                  <a:pt x="72" y="415"/>
                  <a:pt x="78" y="413"/>
                  <a:pt x="83" y="408"/>
                </a:cubicBezTo>
                <a:cubicBezTo>
                  <a:pt x="207" y="283"/>
                  <a:pt x="207" y="283"/>
                  <a:pt x="207" y="283"/>
                </a:cubicBezTo>
                <a:cubicBezTo>
                  <a:pt x="332" y="408"/>
                  <a:pt x="332" y="408"/>
                  <a:pt x="332" y="408"/>
                </a:cubicBezTo>
                <a:cubicBezTo>
                  <a:pt x="337" y="413"/>
                  <a:pt x="343" y="415"/>
                  <a:pt x="350" y="415"/>
                </a:cubicBezTo>
                <a:cubicBezTo>
                  <a:pt x="358" y="415"/>
                  <a:pt x="364" y="413"/>
                  <a:pt x="369" y="408"/>
                </a:cubicBezTo>
                <a:cubicBezTo>
                  <a:pt x="408" y="369"/>
                  <a:pt x="408" y="369"/>
                  <a:pt x="408" y="369"/>
                </a:cubicBezTo>
                <a:cubicBezTo>
                  <a:pt x="412" y="364"/>
                  <a:pt x="415" y="358"/>
                  <a:pt x="415" y="351"/>
                </a:cubicBezTo>
                <a:cubicBezTo>
                  <a:pt x="415" y="343"/>
                  <a:pt x="412" y="337"/>
                  <a:pt x="408" y="332"/>
                </a:cubicBezTo>
                <a:cubicBezTo>
                  <a:pt x="283" y="208"/>
                  <a:pt x="283" y="208"/>
                  <a:pt x="283" y="208"/>
                </a:cubicBezTo>
                <a:cubicBezTo>
                  <a:pt x="408" y="83"/>
                  <a:pt x="408" y="83"/>
                  <a:pt x="408" y="83"/>
                </a:cubicBezTo>
                <a:cubicBezTo>
                  <a:pt x="412" y="78"/>
                  <a:pt x="415" y="72"/>
                  <a:pt x="415" y="65"/>
                </a:cubicBezTo>
                <a:cubicBezTo>
                  <a:pt x="415" y="57"/>
                  <a:pt x="412" y="51"/>
                  <a:pt x="408" y="46"/>
                </a:cubicBezTo>
                <a:cubicBezTo>
                  <a:pt x="369" y="7"/>
                  <a:pt x="369" y="7"/>
                  <a:pt x="369" y="7"/>
                </a:cubicBezTo>
                <a:cubicBezTo>
                  <a:pt x="364" y="3"/>
                  <a:pt x="358" y="0"/>
                  <a:pt x="350" y="0"/>
                </a:cubicBezTo>
                <a:cubicBezTo>
                  <a:pt x="343" y="0"/>
                  <a:pt x="337" y="3"/>
                  <a:pt x="332" y="7"/>
                </a:cubicBezTo>
                <a:cubicBezTo>
                  <a:pt x="207" y="132"/>
                  <a:pt x="207" y="132"/>
                  <a:pt x="207" y="132"/>
                </a:cubicBezTo>
                <a:cubicBezTo>
                  <a:pt x="83" y="7"/>
                  <a:pt x="83" y="7"/>
                  <a:pt x="83" y="7"/>
                </a:cubicBezTo>
                <a:cubicBezTo>
                  <a:pt x="78" y="3"/>
                  <a:pt x="72" y="0"/>
                  <a:pt x="65" y="0"/>
                </a:cubicBezTo>
                <a:cubicBezTo>
                  <a:pt x="57" y="0"/>
                  <a:pt x="51" y="3"/>
                  <a:pt x="46" y="7"/>
                </a:cubicBezTo>
                <a:cubicBezTo>
                  <a:pt x="7" y="46"/>
                  <a:pt x="7" y="46"/>
                  <a:pt x="7" y="46"/>
                </a:cubicBezTo>
                <a:cubicBezTo>
                  <a:pt x="3" y="51"/>
                  <a:pt x="0" y="57"/>
                  <a:pt x="0" y="65"/>
                </a:cubicBezTo>
                <a:cubicBezTo>
                  <a:pt x="0" y="72"/>
                  <a:pt x="3" y="78"/>
                  <a:pt x="7" y="83"/>
                </a:cubicBezTo>
                <a:cubicBezTo>
                  <a:pt x="132" y="208"/>
                  <a:pt x="132" y="208"/>
                  <a:pt x="132" y="208"/>
                </a:cubicBezTo>
                <a:cubicBezTo>
                  <a:pt x="7" y="332"/>
                  <a:pt x="7" y="332"/>
                  <a:pt x="7" y="332"/>
                </a:cubicBezTo>
                <a:cubicBezTo>
                  <a:pt x="3" y="337"/>
                  <a:pt x="0" y="343"/>
                  <a:pt x="0" y="351"/>
                </a:cubicBezTo>
                <a:cubicBezTo>
                  <a:pt x="0" y="358"/>
                  <a:pt x="3" y="364"/>
                  <a:pt x="7" y="369"/>
                </a:cubicBezTo>
                <a:lnTo>
                  <a:pt x="46" y="40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2000"/>
          </a:p>
        </p:txBody>
      </p:sp>
      <p:sp>
        <p:nvSpPr>
          <p:cNvPr id="33" name="Freeform 24">
            <a:extLst>
              <a:ext uri="{FF2B5EF4-FFF2-40B4-BE49-F238E27FC236}">
                <a16:creationId xmlns:a16="http://schemas.microsoft.com/office/drawing/2014/main" id="{BA8A3454-0DB1-E538-C9BB-902293321205}"/>
              </a:ext>
            </a:extLst>
          </p:cNvPr>
          <p:cNvSpPr>
            <a:spLocks/>
          </p:cNvSpPr>
          <p:nvPr/>
        </p:nvSpPr>
        <p:spPr bwMode="auto">
          <a:xfrm>
            <a:off x="8401916" y="4569168"/>
            <a:ext cx="258150" cy="257706"/>
          </a:xfrm>
          <a:custGeom>
            <a:avLst/>
            <a:gdLst>
              <a:gd name="T0" fmla="*/ 46 w 415"/>
              <a:gd name="T1" fmla="*/ 408 h 415"/>
              <a:gd name="T2" fmla="*/ 65 w 415"/>
              <a:gd name="T3" fmla="*/ 415 h 415"/>
              <a:gd name="T4" fmla="*/ 83 w 415"/>
              <a:gd name="T5" fmla="*/ 408 h 415"/>
              <a:gd name="T6" fmla="*/ 207 w 415"/>
              <a:gd name="T7" fmla="*/ 283 h 415"/>
              <a:gd name="T8" fmla="*/ 332 w 415"/>
              <a:gd name="T9" fmla="*/ 408 h 415"/>
              <a:gd name="T10" fmla="*/ 350 w 415"/>
              <a:gd name="T11" fmla="*/ 415 h 415"/>
              <a:gd name="T12" fmla="*/ 369 w 415"/>
              <a:gd name="T13" fmla="*/ 408 h 415"/>
              <a:gd name="T14" fmla="*/ 408 w 415"/>
              <a:gd name="T15" fmla="*/ 369 h 415"/>
              <a:gd name="T16" fmla="*/ 415 w 415"/>
              <a:gd name="T17" fmla="*/ 351 h 415"/>
              <a:gd name="T18" fmla="*/ 408 w 415"/>
              <a:gd name="T19" fmla="*/ 332 h 415"/>
              <a:gd name="T20" fmla="*/ 283 w 415"/>
              <a:gd name="T21" fmla="*/ 208 h 415"/>
              <a:gd name="T22" fmla="*/ 408 w 415"/>
              <a:gd name="T23" fmla="*/ 83 h 415"/>
              <a:gd name="T24" fmla="*/ 415 w 415"/>
              <a:gd name="T25" fmla="*/ 65 h 415"/>
              <a:gd name="T26" fmla="*/ 408 w 415"/>
              <a:gd name="T27" fmla="*/ 46 h 415"/>
              <a:gd name="T28" fmla="*/ 369 w 415"/>
              <a:gd name="T29" fmla="*/ 7 h 415"/>
              <a:gd name="T30" fmla="*/ 350 w 415"/>
              <a:gd name="T31" fmla="*/ 0 h 415"/>
              <a:gd name="T32" fmla="*/ 332 w 415"/>
              <a:gd name="T33" fmla="*/ 7 h 415"/>
              <a:gd name="T34" fmla="*/ 207 w 415"/>
              <a:gd name="T35" fmla="*/ 132 h 415"/>
              <a:gd name="T36" fmla="*/ 83 w 415"/>
              <a:gd name="T37" fmla="*/ 7 h 415"/>
              <a:gd name="T38" fmla="*/ 65 w 415"/>
              <a:gd name="T39" fmla="*/ 0 h 415"/>
              <a:gd name="T40" fmla="*/ 46 w 415"/>
              <a:gd name="T41" fmla="*/ 7 h 415"/>
              <a:gd name="T42" fmla="*/ 7 w 415"/>
              <a:gd name="T43" fmla="*/ 46 h 415"/>
              <a:gd name="T44" fmla="*/ 0 w 415"/>
              <a:gd name="T45" fmla="*/ 65 h 415"/>
              <a:gd name="T46" fmla="*/ 7 w 415"/>
              <a:gd name="T47" fmla="*/ 83 h 415"/>
              <a:gd name="T48" fmla="*/ 132 w 415"/>
              <a:gd name="T49" fmla="*/ 208 h 415"/>
              <a:gd name="T50" fmla="*/ 7 w 415"/>
              <a:gd name="T51" fmla="*/ 332 h 415"/>
              <a:gd name="T52" fmla="*/ 0 w 415"/>
              <a:gd name="T53" fmla="*/ 351 h 415"/>
              <a:gd name="T54" fmla="*/ 7 w 415"/>
              <a:gd name="T55" fmla="*/ 369 h 415"/>
              <a:gd name="T56" fmla="*/ 46 w 415"/>
              <a:gd name="T57" fmla="*/ 408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5" h="415">
                <a:moveTo>
                  <a:pt x="46" y="408"/>
                </a:moveTo>
                <a:cubicBezTo>
                  <a:pt x="51" y="413"/>
                  <a:pt x="57" y="415"/>
                  <a:pt x="65" y="415"/>
                </a:cubicBezTo>
                <a:cubicBezTo>
                  <a:pt x="72" y="415"/>
                  <a:pt x="78" y="413"/>
                  <a:pt x="83" y="408"/>
                </a:cubicBezTo>
                <a:cubicBezTo>
                  <a:pt x="207" y="283"/>
                  <a:pt x="207" y="283"/>
                  <a:pt x="207" y="283"/>
                </a:cubicBezTo>
                <a:cubicBezTo>
                  <a:pt x="332" y="408"/>
                  <a:pt x="332" y="408"/>
                  <a:pt x="332" y="408"/>
                </a:cubicBezTo>
                <a:cubicBezTo>
                  <a:pt x="337" y="413"/>
                  <a:pt x="343" y="415"/>
                  <a:pt x="350" y="415"/>
                </a:cubicBezTo>
                <a:cubicBezTo>
                  <a:pt x="358" y="415"/>
                  <a:pt x="364" y="413"/>
                  <a:pt x="369" y="408"/>
                </a:cubicBezTo>
                <a:cubicBezTo>
                  <a:pt x="408" y="369"/>
                  <a:pt x="408" y="369"/>
                  <a:pt x="408" y="369"/>
                </a:cubicBezTo>
                <a:cubicBezTo>
                  <a:pt x="412" y="364"/>
                  <a:pt x="415" y="358"/>
                  <a:pt x="415" y="351"/>
                </a:cubicBezTo>
                <a:cubicBezTo>
                  <a:pt x="415" y="343"/>
                  <a:pt x="412" y="337"/>
                  <a:pt x="408" y="332"/>
                </a:cubicBezTo>
                <a:cubicBezTo>
                  <a:pt x="283" y="208"/>
                  <a:pt x="283" y="208"/>
                  <a:pt x="283" y="208"/>
                </a:cubicBezTo>
                <a:cubicBezTo>
                  <a:pt x="408" y="83"/>
                  <a:pt x="408" y="83"/>
                  <a:pt x="408" y="83"/>
                </a:cubicBezTo>
                <a:cubicBezTo>
                  <a:pt x="412" y="78"/>
                  <a:pt x="415" y="72"/>
                  <a:pt x="415" y="65"/>
                </a:cubicBezTo>
                <a:cubicBezTo>
                  <a:pt x="415" y="57"/>
                  <a:pt x="412" y="51"/>
                  <a:pt x="408" y="46"/>
                </a:cubicBezTo>
                <a:cubicBezTo>
                  <a:pt x="369" y="7"/>
                  <a:pt x="369" y="7"/>
                  <a:pt x="369" y="7"/>
                </a:cubicBezTo>
                <a:cubicBezTo>
                  <a:pt x="364" y="3"/>
                  <a:pt x="358" y="0"/>
                  <a:pt x="350" y="0"/>
                </a:cubicBezTo>
                <a:cubicBezTo>
                  <a:pt x="343" y="0"/>
                  <a:pt x="337" y="3"/>
                  <a:pt x="332" y="7"/>
                </a:cubicBezTo>
                <a:cubicBezTo>
                  <a:pt x="207" y="132"/>
                  <a:pt x="207" y="132"/>
                  <a:pt x="207" y="132"/>
                </a:cubicBezTo>
                <a:cubicBezTo>
                  <a:pt x="83" y="7"/>
                  <a:pt x="83" y="7"/>
                  <a:pt x="83" y="7"/>
                </a:cubicBezTo>
                <a:cubicBezTo>
                  <a:pt x="78" y="3"/>
                  <a:pt x="72" y="0"/>
                  <a:pt x="65" y="0"/>
                </a:cubicBezTo>
                <a:cubicBezTo>
                  <a:pt x="57" y="0"/>
                  <a:pt x="51" y="3"/>
                  <a:pt x="46" y="7"/>
                </a:cubicBezTo>
                <a:cubicBezTo>
                  <a:pt x="7" y="46"/>
                  <a:pt x="7" y="46"/>
                  <a:pt x="7" y="46"/>
                </a:cubicBezTo>
                <a:cubicBezTo>
                  <a:pt x="3" y="51"/>
                  <a:pt x="0" y="57"/>
                  <a:pt x="0" y="65"/>
                </a:cubicBezTo>
                <a:cubicBezTo>
                  <a:pt x="0" y="72"/>
                  <a:pt x="3" y="78"/>
                  <a:pt x="7" y="83"/>
                </a:cubicBezTo>
                <a:cubicBezTo>
                  <a:pt x="132" y="208"/>
                  <a:pt x="132" y="208"/>
                  <a:pt x="132" y="208"/>
                </a:cubicBezTo>
                <a:cubicBezTo>
                  <a:pt x="7" y="332"/>
                  <a:pt x="7" y="332"/>
                  <a:pt x="7" y="332"/>
                </a:cubicBezTo>
                <a:cubicBezTo>
                  <a:pt x="3" y="337"/>
                  <a:pt x="0" y="343"/>
                  <a:pt x="0" y="351"/>
                </a:cubicBezTo>
                <a:cubicBezTo>
                  <a:pt x="0" y="358"/>
                  <a:pt x="3" y="364"/>
                  <a:pt x="7" y="369"/>
                </a:cubicBezTo>
                <a:lnTo>
                  <a:pt x="46" y="40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2000"/>
          </a:p>
        </p:txBody>
      </p:sp>
      <p:sp>
        <p:nvSpPr>
          <p:cNvPr id="34" name="Freeform 24">
            <a:extLst>
              <a:ext uri="{FF2B5EF4-FFF2-40B4-BE49-F238E27FC236}">
                <a16:creationId xmlns:a16="http://schemas.microsoft.com/office/drawing/2014/main" id="{36692539-31EF-3570-10D6-D7488D082CA7}"/>
              </a:ext>
            </a:extLst>
          </p:cNvPr>
          <p:cNvSpPr>
            <a:spLocks/>
          </p:cNvSpPr>
          <p:nvPr/>
        </p:nvSpPr>
        <p:spPr bwMode="auto">
          <a:xfrm>
            <a:off x="8401916" y="5947068"/>
            <a:ext cx="258150" cy="257706"/>
          </a:xfrm>
          <a:custGeom>
            <a:avLst/>
            <a:gdLst>
              <a:gd name="T0" fmla="*/ 46 w 415"/>
              <a:gd name="T1" fmla="*/ 408 h 415"/>
              <a:gd name="T2" fmla="*/ 65 w 415"/>
              <a:gd name="T3" fmla="*/ 415 h 415"/>
              <a:gd name="T4" fmla="*/ 83 w 415"/>
              <a:gd name="T5" fmla="*/ 408 h 415"/>
              <a:gd name="T6" fmla="*/ 207 w 415"/>
              <a:gd name="T7" fmla="*/ 283 h 415"/>
              <a:gd name="T8" fmla="*/ 332 w 415"/>
              <a:gd name="T9" fmla="*/ 408 h 415"/>
              <a:gd name="T10" fmla="*/ 350 w 415"/>
              <a:gd name="T11" fmla="*/ 415 h 415"/>
              <a:gd name="T12" fmla="*/ 369 w 415"/>
              <a:gd name="T13" fmla="*/ 408 h 415"/>
              <a:gd name="T14" fmla="*/ 408 w 415"/>
              <a:gd name="T15" fmla="*/ 369 h 415"/>
              <a:gd name="T16" fmla="*/ 415 w 415"/>
              <a:gd name="T17" fmla="*/ 351 h 415"/>
              <a:gd name="T18" fmla="*/ 408 w 415"/>
              <a:gd name="T19" fmla="*/ 332 h 415"/>
              <a:gd name="T20" fmla="*/ 283 w 415"/>
              <a:gd name="T21" fmla="*/ 208 h 415"/>
              <a:gd name="T22" fmla="*/ 408 w 415"/>
              <a:gd name="T23" fmla="*/ 83 h 415"/>
              <a:gd name="T24" fmla="*/ 415 w 415"/>
              <a:gd name="T25" fmla="*/ 65 h 415"/>
              <a:gd name="T26" fmla="*/ 408 w 415"/>
              <a:gd name="T27" fmla="*/ 46 h 415"/>
              <a:gd name="T28" fmla="*/ 369 w 415"/>
              <a:gd name="T29" fmla="*/ 7 h 415"/>
              <a:gd name="T30" fmla="*/ 350 w 415"/>
              <a:gd name="T31" fmla="*/ 0 h 415"/>
              <a:gd name="T32" fmla="*/ 332 w 415"/>
              <a:gd name="T33" fmla="*/ 7 h 415"/>
              <a:gd name="T34" fmla="*/ 207 w 415"/>
              <a:gd name="T35" fmla="*/ 132 h 415"/>
              <a:gd name="T36" fmla="*/ 83 w 415"/>
              <a:gd name="T37" fmla="*/ 7 h 415"/>
              <a:gd name="T38" fmla="*/ 65 w 415"/>
              <a:gd name="T39" fmla="*/ 0 h 415"/>
              <a:gd name="T40" fmla="*/ 46 w 415"/>
              <a:gd name="T41" fmla="*/ 7 h 415"/>
              <a:gd name="T42" fmla="*/ 7 w 415"/>
              <a:gd name="T43" fmla="*/ 46 h 415"/>
              <a:gd name="T44" fmla="*/ 0 w 415"/>
              <a:gd name="T45" fmla="*/ 65 h 415"/>
              <a:gd name="T46" fmla="*/ 7 w 415"/>
              <a:gd name="T47" fmla="*/ 83 h 415"/>
              <a:gd name="T48" fmla="*/ 132 w 415"/>
              <a:gd name="T49" fmla="*/ 208 h 415"/>
              <a:gd name="T50" fmla="*/ 7 w 415"/>
              <a:gd name="T51" fmla="*/ 332 h 415"/>
              <a:gd name="T52" fmla="*/ 0 w 415"/>
              <a:gd name="T53" fmla="*/ 351 h 415"/>
              <a:gd name="T54" fmla="*/ 7 w 415"/>
              <a:gd name="T55" fmla="*/ 369 h 415"/>
              <a:gd name="T56" fmla="*/ 46 w 415"/>
              <a:gd name="T57" fmla="*/ 408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5" h="415">
                <a:moveTo>
                  <a:pt x="46" y="408"/>
                </a:moveTo>
                <a:cubicBezTo>
                  <a:pt x="51" y="413"/>
                  <a:pt x="57" y="415"/>
                  <a:pt x="65" y="415"/>
                </a:cubicBezTo>
                <a:cubicBezTo>
                  <a:pt x="72" y="415"/>
                  <a:pt x="78" y="413"/>
                  <a:pt x="83" y="408"/>
                </a:cubicBezTo>
                <a:cubicBezTo>
                  <a:pt x="207" y="283"/>
                  <a:pt x="207" y="283"/>
                  <a:pt x="207" y="283"/>
                </a:cubicBezTo>
                <a:cubicBezTo>
                  <a:pt x="332" y="408"/>
                  <a:pt x="332" y="408"/>
                  <a:pt x="332" y="408"/>
                </a:cubicBezTo>
                <a:cubicBezTo>
                  <a:pt x="337" y="413"/>
                  <a:pt x="343" y="415"/>
                  <a:pt x="350" y="415"/>
                </a:cubicBezTo>
                <a:cubicBezTo>
                  <a:pt x="358" y="415"/>
                  <a:pt x="364" y="413"/>
                  <a:pt x="369" y="408"/>
                </a:cubicBezTo>
                <a:cubicBezTo>
                  <a:pt x="408" y="369"/>
                  <a:pt x="408" y="369"/>
                  <a:pt x="408" y="369"/>
                </a:cubicBezTo>
                <a:cubicBezTo>
                  <a:pt x="412" y="364"/>
                  <a:pt x="415" y="358"/>
                  <a:pt x="415" y="351"/>
                </a:cubicBezTo>
                <a:cubicBezTo>
                  <a:pt x="415" y="343"/>
                  <a:pt x="412" y="337"/>
                  <a:pt x="408" y="332"/>
                </a:cubicBezTo>
                <a:cubicBezTo>
                  <a:pt x="283" y="208"/>
                  <a:pt x="283" y="208"/>
                  <a:pt x="283" y="208"/>
                </a:cubicBezTo>
                <a:cubicBezTo>
                  <a:pt x="408" y="83"/>
                  <a:pt x="408" y="83"/>
                  <a:pt x="408" y="83"/>
                </a:cubicBezTo>
                <a:cubicBezTo>
                  <a:pt x="412" y="78"/>
                  <a:pt x="415" y="72"/>
                  <a:pt x="415" y="65"/>
                </a:cubicBezTo>
                <a:cubicBezTo>
                  <a:pt x="415" y="57"/>
                  <a:pt x="412" y="51"/>
                  <a:pt x="408" y="46"/>
                </a:cubicBezTo>
                <a:cubicBezTo>
                  <a:pt x="369" y="7"/>
                  <a:pt x="369" y="7"/>
                  <a:pt x="369" y="7"/>
                </a:cubicBezTo>
                <a:cubicBezTo>
                  <a:pt x="364" y="3"/>
                  <a:pt x="358" y="0"/>
                  <a:pt x="350" y="0"/>
                </a:cubicBezTo>
                <a:cubicBezTo>
                  <a:pt x="343" y="0"/>
                  <a:pt x="337" y="3"/>
                  <a:pt x="332" y="7"/>
                </a:cubicBezTo>
                <a:cubicBezTo>
                  <a:pt x="207" y="132"/>
                  <a:pt x="207" y="132"/>
                  <a:pt x="207" y="132"/>
                </a:cubicBezTo>
                <a:cubicBezTo>
                  <a:pt x="83" y="7"/>
                  <a:pt x="83" y="7"/>
                  <a:pt x="83" y="7"/>
                </a:cubicBezTo>
                <a:cubicBezTo>
                  <a:pt x="78" y="3"/>
                  <a:pt x="72" y="0"/>
                  <a:pt x="65" y="0"/>
                </a:cubicBezTo>
                <a:cubicBezTo>
                  <a:pt x="57" y="0"/>
                  <a:pt x="51" y="3"/>
                  <a:pt x="46" y="7"/>
                </a:cubicBezTo>
                <a:cubicBezTo>
                  <a:pt x="7" y="46"/>
                  <a:pt x="7" y="46"/>
                  <a:pt x="7" y="46"/>
                </a:cubicBezTo>
                <a:cubicBezTo>
                  <a:pt x="3" y="51"/>
                  <a:pt x="0" y="57"/>
                  <a:pt x="0" y="65"/>
                </a:cubicBezTo>
                <a:cubicBezTo>
                  <a:pt x="0" y="72"/>
                  <a:pt x="3" y="78"/>
                  <a:pt x="7" y="83"/>
                </a:cubicBezTo>
                <a:cubicBezTo>
                  <a:pt x="132" y="208"/>
                  <a:pt x="132" y="208"/>
                  <a:pt x="132" y="208"/>
                </a:cubicBezTo>
                <a:cubicBezTo>
                  <a:pt x="7" y="332"/>
                  <a:pt x="7" y="332"/>
                  <a:pt x="7" y="332"/>
                </a:cubicBezTo>
                <a:cubicBezTo>
                  <a:pt x="3" y="337"/>
                  <a:pt x="0" y="343"/>
                  <a:pt x="0" y="351"/>
                </a:cubicBezTo>
                <a:cubicBezTo>
                  <a:pt x="0" y="358"/>
                  <a:pt x="3" y="364"/>
                  <a:pt x="7" y="369"/>
                </a:cubicBezTo>
                <a:lnTo>
                  <a:pt x="46" y="40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2000"/>
          </a:p>
        </p:txBody>
      </p:sp>
      <p:sp>
        <p:nvSpPr>
          <p:cNvPr id="35" name="Freeform 24">
            <a:extLst>
              <a:ext uri="{FF2B5EF4-FFF2-40B4-BE49-F238E27FC236}">
                <a16:creationId xmlns:a16="http://schemas.microsoft.com/office/drawing/2014/main" id="{05DDCA68-2508-D894-847D-B5230340992A}"/>
              </a:ext>
            </a:extLst>
          </p:cNvPr>
          <p:cNvSpPr>
            <a:spLocks/>
          </p:cNvSpPr>
          <p:nvPr/>
        </p:nvSpPr>
        <p:spPr bwMode="auto">
          <a:xfrm>
            <a:off x="8401916" y="6394972"/>
            <a:ext cx="258150" cy="257706"/>
          </a:xfrm>
          <a:custGeom>
            <a:avLst/>
            <a:gdLst>
              <a:gd name="T0" fmla="*/ 46 w 415"/>
              <a:gd name="T1" fmla="*/ 408 h 415"/>
              <a:gd name="T2" fmla="*/ 65 w 415"/>
              <a:gd name="T3" fmla="*/ 415 h 415"/>
              <a:gd name="T4" fmla="*/ 83 w 415"/>
              <a:gd name="T5" fmla="*/ 408 h 415"/>
              <a:gd name="T6" fmla="*/ 207 w 415"/>
              <a:gd name="T7" fmla="*/ 283 h 415"/>
              <a:gd name="T8" fmla="*/ 332 w 415"/>
              <a:gd name="T9" fmla="*/ 408 h 415"/>
              <a:gd name="T10" fmla="*/ 350 w 415"/>
              <a:gd name="T11" fmla="*/ 415 h 415"/>
              <a:gd name="T12" fmla="*/ 369 w 415"/>
              <a:gd name="T13" fmla="*/ 408 h 415"/>
              <a:gd name="T14" fmla="*/ 408 w 415"/>
              <a:gd name="T15" fmla="*/ 369 h 415"/>
              <a:gd name="T16" fmla="*/ 415 w 415"/>
              <a:gd name="T17" fmla="*/ 351 h 415"/>
              <a:gd name="T18" fmla="*/ 408 w 415"/>
              <a:gd name="T19" fmla="*/ 332 h 415"/>
              <a:gd name="T20" fmla="*/ 283 w 415"/>
              <a:gd name="T21" fmla="*/ 208 h 415"/>
              <a:gd name="T22" fmla="*/ 408 w 415"/>
              <a:gd name="T23" fmla="*/ 83 h 415"/>
              <a:gd name="T24" fmla="*/ 415 w 415"/>
              <a:gd name="T25" fmla="*/ 65 h 415"/>
              <a:gd name="T26" fmla="*/ 408 w 415"/>
              <a:gd name="T27" fmla="*/ 46 h 415"/>
              <a:gd name="T28" fmla="*/ 369 w 415"/>
              <a:gd name="T29" fmla="*/ 7 h 415"/>
              <a:gd name="T30" fmla="*/ 350 w 415"/>
              <a:gd name="T31" fmla="*/ 0 h 415"/>
              <a:gd name="T32" fmla="*/ 332 w 415"/>
              <a:gd name="T33" fmla="*/ 7 h 415"/>
              <a:gd name="T34" fmla="*/ 207 w 415"/>
              <a:gd name="T35" fmla="*/ 132 h 415"/>
              <a:gd name="T36" fmla="*/ 83 w 415"/>
              <a:gd name="T37" fmla="*/ 7 h 415"/>
              <a:gd name="T38" fmla="*/ 65 w 415"/>
              <a:gd name="T39" fmla="*/ 0 h 415"/>
              <a:gd name="T40" fmla="*/ 46 w 415"/>
              <a:gd name="T41" fmla="*/ 7 h 415"/>
              <a:gd name="T42" fmla="*/ 7 w 415"/>
              <a:gd name="T43" fmla="*/ 46 h 415"/>
              <a:gd name="T44" fmla="*/ 0 w 415"/>
              <a:gd name="T45" fmla="*/ 65 h 415"/>
              <a:gd name="T46" fmla="*/ 7 w 415"/>
              <a:gd name="T47" fmla="*/ 83 h 415"/>
              <a:gd name="T48" fmla="*/ 132 w 415"/>
              <a:gd name="T49" fmla="*/ 208 h 415"/>
              <a:gd name="T50" fmla="*/ 7 w 415"/>
              <a:gd name="T51" fmla="*/ 332 h 415"/>
              <a:gd name="T52" fmla="*/ 0 w 415"/>
              <a:gd name="T53" fmla="*/ 351 h 415"/>
              <a:gd name="T54" fmla="*/ 7 w 415"/>
              <a:gd name="T55" fmla="*/ 369 h 415"/>
              <a:gd name="T56" fmla="*/ 46 w 415"/>
              <a:gd name="T57" fmla="*/ 408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5" h="415">
                <a:moveTo>
                  <a:pt x="46" y="408"/>
                </a:moveTo>
                <a:cubicBezTo>
                  <a:pt x="51" y="413"/>
                  <a:pt x="57" y="415"/>
                  <a:pt x="65" y="415"/>
                </a:cubicBezTo>
                <a:cubicBezTo>
                  <a:pt x="72" y="415"/>
                  <a:pt x="78" y="413"/>
                  <a:pt x="83" y="408"/>
                </a:cubicBezTo>
                <a:cubicBezTo>
                  <a:pt x="207" y="283"/>
                  <a:pt x="207" y="283"/>
                  <a:pt x="207" y="283"/>
                </a:cubicBezTo>
                <a:cubicBezTo>
                  <a:pt x="332" y="408"/>
                  <a:pt x="332" y="408"/>
                  <a:pt x="332" y="408"/>
                </a:cubicBezTo>
                <a:cubicBezTo>
                  <a:pt x="337" y="413"/>
                  <a:pt x="343" y="415"/>
                  <a:pt x="350" y="415"/>
                </a:cubicBezTo>
                <a:cubicBezTo>
                  <a:pt x="358" y="415"/>
                  <a:pt x="364" y="413"/>
                  <a:pt x="369" y="408"/>
                </a:cubicBezTo>
                <a:cubicBezTo>
                  <a:pt x="408" y="369"/>
                  <a:pt x="408" y="369"/>
                  <a:pt x="408" y="369"/>
                </a:cubicBezTo>
                <a:cubicBezTo>
                  <a:pt x="412" y="364"/>
                  <a:pt x="415" y="358"/>
                  <a:pt x="415" y="351"/>
                </a:cubicBezTo>
                <a:cubicBezTo>
                  <a:pt x="415" y="343"/>
                  <a:pt x="412" y="337"/>
                  <a:pt x="408" y="332"/>
                </a:cubicBezTo>
                <a:cubicBezTo>
                  <a:pt x="283" y="208"/>
                  <a:pt x="283" y="208"/>
                  <a:pt x="283" y="208"/>
                </a:cubicBezTo>
                <a:cubicBezTo>
                  <a:pt x="408" y="83"/>
                  <a:pt x="408" y="83"/>
                  <a:pt x="408" y="83"/>
                </a:cubicBezTo>
                <a:cubicBezTo>
                  <a:pt x="412" y="78"/>
                  <a:pt x="415" y="72"/>
                  <a:pt x="415" y="65"/>
                </a:cubicBezTo>
                <a:cubicBezTo>
                  <a:pt x="415" y="57"/>
                  <a:pt x="412" y="51"/>
                  <a:pt x="408" y="46"/>
                </a:cubicBezTo>
                <a:cubicBezTo>
                  <a:pt x="369" y="7"/>
                  <a:pt x="369" y="7"/>
                  <a:pt x="369" y="7"/>
                </a:cubicBezTo>
                <a:cubicBezTo>
                  <a:pt x="364" y="3"/>
                  <a:pt x="358" y="0"/>
                  <a:pt x="350" y="0"/>
                </a:cubicBezTo>
                <a:cubicBezTo>
                  <a:pt x="343" y="0"/>
                  <a:pt x="337" y="3"/>
                  <a:pt x="332" y="7"/>
                </a:cubicBezTo>
                <a:cubicBezTo>
                  <a:pt x="207" y="132"/>
                  <a:pt x="207" y="132"/>
                  <a:pt x="207" y="132"/>
                </a:cubicBezTo>
                <a:cubicBezTo>
                  <a:pt x="83" y="7"/>
                  <a:pt x="83" y="7"/>
                  <a:pt x="83" y="7"/>
                </a:cubicBezTo>
                <a:cubicBezTo>
                  <a:pt x="78" y="3"/>
                  <a:pt x="72" y="0"/>
                  <a:pt x="65" y="0"/>
                </a:cubicBezTo>
                <a:cubicBezTo>
                  <a:pt x="57" y="0"/>
                  <a:pt x="51" y="3"/>
                  <a:pt x="46" y="7"/>
                </a:cubicBezTo>
                <a:cubicBezTo>
                  <a:pt x="7" y="46"/>
                  <a:pt x="7" y="46"/>
                  <a:pt x="7" y="46"/>
                </a:cubicBezTo>
                <a:cubicBezTo>
                  <a:pt x="3" y="51"/>
                  <a:pt x="0" y="57"/>
                  <a:pt x="0" y="65"/>
                </a:cubicBezTo>
                <a:cubicBezTo>
                  <a:pt x="0" y="72"/>
                  <a:pt x="3" y="78"/>
                  <a:pt x="7" y="83"/>
                </a:cubicBezTo>
                <a:cubicBezTo>
                  <a:pt x="132" y="208"/>
                  <a:pt x="132" y="208"/>
                  <a:pt x="132" y="208"/>
                </a:cubicBezTo>
                <a:cubicBezTo>
                  <a:pt x="7" y="332"/>
                  <a:pt x="7" y="332"/>
                  <a:pt x="7" y="332"/>
                </a:cubicBezTo>
                <a:cubicBezTo>
                  <a:pt x="3" y="337"/>
                  <a:pt x="0" y="343"/>
                  <a:pt x="0" y="351"/>
                </a:cubicBezTo>
                <a:cubicBezTo>
                  <a:pt x="0" y="358"/>
                  <a:pt x="3" y="364"/>
                  <a:pt x="7" y="369"/>
                </a:cubicBezTo>
                <a:lnTo>
                  <a:pt x="46" y="40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2000"/>
          </a:p>
        </p:txBody>
      </p:sp>
      <p:sp>
        <p:nvSpPr>
          <p:cNvPr id="36" name="Freeform 24">
            <a:extLst>
              <a:ext uri="{FF2B5EF4-FFF2-40B4-BE49-F238E27FC236}">
                <a16:creationId xmlns:a16="http://schemas.microsoft.com/office/drawing/2014/main" id="{3B643BB0-053A-0C7A-58B3-1C52F0CA0EE6}"/>
              </a:ext>
            </a:extLst>
          </p:cNvPr>
          <p:cNvSpPr>
            <a:spLocks/>
          </p:cNvSpPr>
          <p:nvPr/>
        </p:nvSpPr>
        <p:spPr bwMode="auto">
          <a:xfrm>
            <a:off x="4801981" y="5947068"/>
            <a:ext cx="258150" cy="257706"/>
          </a:xfrm>
          <a:custGeom>
            <a:avLst/>
            <a:gdLst>
              <a:gd name="T0" fmla="*/ 46 w 415"/>
              <a:gd name="T1" fmla="*/ 408 h 415"/>
              <a:gd name="T2" fmla="*/ 65 w 415"/>
              <a:gd name="T3" fmla="*/ 415 h 415"/>
              <a:gd name="T4" fmla="*/ 83 w 415"/>
              <a:gd name="T5" fmla="*/ 408 h 415"/>
              <a:gd name="T6" fmla="*/ 207 w 415"/>
              <a:gd name="T7" fmla="*/ 283 h 415"/>
              <a:gd name="T8" fmla="*/ 332 w 415"/>
              <a:gd name="T9" fmla="*/ 408 h 415"/>
              <a:gd name="T10" fmla="*/ 350 w 415"/>
              <a:gd name="T11" fmla="*/ 415 h 415"/>
              <a:gd name="T12" fmla="*/ 369 w 415"/>
              <a:gd name="T13" fmla="*/ 408 h 415"/>
              <a:gd name="T14" fmla="*/ 408 w 415"/>
              <a:gd name="T15" fmla="*/ 369 h 415"/>
              <a:gd name="T16" fmla="*/ 415 w 415"/>
              <a:gd name="T17" fmla="*/ 351 h 415"/>
              <a:gd name="T18" fmla="*/ 408 w 415"/>
              <a:gd name="T19" fmla="*/ 332 h 415"/>
              <a:gd name="T20" fmla="*/ 283 w 415"/>
              <a:gd name="T21" fmla="*/ 208 h 415"/>
              <a:gd name="T22" fmla="*/ 408 w 415"/>
              <a:gd name="T23" fmla="*/ 83 h 415"/>
              <a:gd name="T24" fmla="*/ 415 w 415"/>
              <a:gd name="T25" fmla="*/ 65 h 415"/>
              <a:gd name="T26" fmla="*/ 408 w 415"/>
              <a:gd name="T27" fmla="*/ 46 h 415"/>
              <a:gd name="T28" fmla="*/ 369 w 415"/>
              <a:gd name="T29" fmla="*/ 7 h 415"/>
              <a:gd name="T30" fmla="*/ 350 w 415"/>
              <a:gd name="T31" fmla="*/ 0 h 415"/>
              <a:gd name="T32" fmla="*/ 332 w 415"/>
              <a:gd name="T33" fmla="*/ 7 h 415"/>
              <a:gd name="T34" fmla="*/ 207 w 415"/>
              <a:gd name="T35" fmla="*/ 132 h 415"/>
              <a:gd name="T36" fmla="*/ 83 w 415"/>
              <a:gd name="T37" fmla="*/ 7 h 415"/>
              <a:gd name="T38" fmla="*/ 65 w 415"/>
              <a:gd name="T39" fmla="*/ 0 h 415"/>
              <a:gd name="T40" fmla="*/ 46 w 415"/>
              <a:gd name="T41" fmla="*/ 7 h 415"/>
              <a:gd name="T42" fmla="*/ 7 w 415"/>
              <a:gd name="T43" fmla="*/ 46 h 415"/>
              <a:gd name="T44" fmla="*/ 0 w 415"/>
              <a:gd name="T45" fmla="*/ 65 h 415"/>
              <a:gd name="T46" fmla="*/ 7 w 415"/>
              <a:gd name="T47" fmla="*/ 83 h 415"/>
              <a:gd name="T48" fmla="*/ 132 w 415"/>
              <a:gd name="T49" fmla="*/ 208 h 415"/>
              <a:gd name="T50" fmla="*/ 7 w 415"/>
              <a:gd name="T51" fmla="*/ 332 h 415"/>
              <a:gd name="T52" fmla="*/ 0 w 415"/>
              <a:gd name="T53" fmla="*/ 351 h 415"/>
              <a:gd name="T54" fmla="*/ 7 w 415"/>
              <a:gd name="T55" fmla="*/ 369 h 415"/>
              <a:gd name="T56" fmla="*/ 46 w 415"/>
              <a:gd name="T57" fmla="*/ 408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5" h="415">
                <a:moveTo>
                  <a:pt x="46" y="408"/>
                </a:moveTo>
                <a:cubicBezTo>
                  <a:pt x="51" y="413"/>
                  <a:pt x="57" y="415"/>
                  <a:pt x="65" y="415"/>
                </a:cubicBezTo>
                <a:cubicBezTo>
                  <a:pt x="72" y="415"/>
                  <a:pt x="78" y="413"/>
                  <a:pt x="83" y="408"/>
                </a:cubicBezTo>
                <a:cubicBezTo>
                  <a:pt x="207" y="283"/>
                  <a:pt x="207" y="283"/>
                  <a:pt x="207" y="283"/>
                </a:cubicBezTo>
                <a:cubicBezTo>
                  <a:pt x="332" y="408"/>
                  <a:pt x="332" y="408"/>
                  <a:pt x="332" y="408"/>
                </a:cubicBezTo>
                <a:cubicBezTo>
                  <a:pt x="337" y="413"/>
                  <a:pt x="343" y="415"/>
                  <a:pt x="350" y="415"/>
                </a:cubicBezTo>
                <a:cubicBezTo>
                  <a:pt x="358" y="415"/>
                  <a:pt x="364" y="413"/>
                  <a:pt x="369" y="408"/>
                </a:cubicBezTo>
                <a:cubicBezTo>
                  <a:pt x="408" y="369"/>
                  <a:pt x="408" y="369"/>
                  <a:pt x="408" y="369"/>
                </a:cubicBezTo>
                <a:cubicBezTo>
                  <a:pt x="412" y="364"/>
                  <a:pt x="415" y="358"/>
                  <a:pt x="415" y="351"/>
                </a:cubicBezTo>
                <a:cubicBezTo>
                  <a:pt x="415" y="343"/>
                  <a:pt x="412" y="337"/>
                  <a:pt x="408" y="332"/>
                </a:cubicBezTo>
                <a:cubicBezTo>
                  <a:pt x="283" y="208"/>
                  <a:pt x="283" y="208"/>
                  <a:pt x="283" y="208"/>
                </a:cubicBezTo>
                <a:cubicBezTo>
                  <a:pt x="408" y="83"/>
                  <a:pt x="408" y="83"/>
                  <a:pt x="408" y="83"/>
                </a:cubicBezTo>
                <a:cubicBezTo>
                  <a:pt x="412" y="78"/>
                  <a:pt x="415" y="72"/>
                  <a:pt x="415" y="65"/>
                </a:cubicBezTo>
                <a:cubicBezTo>
                  <a:pt x="415" y="57"/>
                  <a:pt x="412" y="51"/>
                  <a:pt x="408" y="46"/>
                </a:cubicBezTo>
                <a:cubicBezTo>
                  <a:pt x="369" y="7"/>
                  <a:pt x="369" y="7"/>
                  <a:pt x="369" y="7"/>
                </a:cubicBezTo>
                <a:cubicBezTo>
                  <a:pt x="364" y="3"/>
                  <a:pt x="358" y="0"/>
                  <a:pt x="350" y="0"/>
                </a:cubicBezTo>
                <a:cubicBezTo>
                  <a:pt x="343" y="0"/>
                  <a:pt x="337" y="3"/>
                  <a:pt x="332" y="7"/>
                </a:cubicBezTo>
                <a:cubicBezTo>
                  <a:pt x="207" y="132"/>
                  <a:pt x="207" y="132"/>
                  <a:pt x="207" y="132"/>
                </a:cubicBezTo>
                <a:cubicBezTo>
                  <a:pt x="83" y="7"/>
                  <a:pt x="83" y="7"/>
                  <a:pt x="83" y="7"/>
                </a:cubicBezTo>
                <a:cubicBezTo>
                  <a:pt x="78" y="3"/>
                  <a:pt x="72" y="0"/>
                  <a:pt x="65" y="0"/>
                </a:cubicBezTo>
                <a:cubicBezTo>
                  <a:pt x="57" y="0"/>
                  <a:pt x="51" y="3"/>
                  <a:pt x="46" y="7"/>
                </a:cubicBezTo>
                <a:cubicBezTo>
                  <a:pt x="7" y="46"/>
                  <a:pt x="7" y="46"/>
                  <a:pt x="7" y="46"/>
                </a:cubicBezTo>
                <a:cubicBezTo>
                  <a:pt x="3" y="51"/>
                  <a:pt x="0" y="57"/>
                  <a:pt x="0" y="65"/>
                </a:cubicBezTo>
                <a:cubicBezTo>
                  <a:pt x="0" y="72"/>
                  <a:pt x="3" y="78"/>
                  <a:pt x="7" y="83"/>
                </a:cubicBezTo>
                <a:cubicBezTo>
                  <a:pt x="132" y="208"/>
                  <a:pt x="132" y="208"/>
                  <a:pt x="132" y="208"/>
                </a:cubicBezTo>
                <a:cubicBezTo>
                  <a:pt x="7" y="332"/>
                  <a:pt x="7" y="332"/>
                  <a:pt x="7" y="332"/>
                </a:cubicBezTo>
                <a:cubicBezTo>
                  <a:pt x="3" y="337"/>
                  <a:pt x="0" y="343"/>
                  <a:pt x="0" y="351"/>
                </a:cubicBezTo>
                <a:cubicBezTo>
                  <a:pt x="0" y="358"/>
                  <a:pt x="3" y="364"/>
                  <a:pt x="7" y="369"/>
                </a:cubicBezTo>
                <a:lnTo>
                  <a:pt x="46" y="40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2000"/>
          </a:p>
        </p:txBody>
      </p:sp>
      <p:sp>
        <p:nvSpPr>
          <p:cNvPr id="37" name="Freeform 24">
            <a:extLst>
              <a:ext uri="{FF2B5EF4-FFF2-40B4-BE49-F238E27FC236}">
                <a16:creationId xmlns:a16="http://schemas.microsoft.com/office/drawing/2014/main" id="{50143CB7-7E31-D1A0-60A9-DD14EB6FE050}"/>
              </a:ext>
            </a:extLst>
          </p:cNvPr>
          <p:cNvSpPr>
            <a:spLocks/>
          </p:cNvSpPr>
          <p:nvPr/>
        </p:nvSpPr>
        <p:spPr bwMode="auto">
          <a:xfrm>
            <a:off x="4801981" y="6394972"/>
            <a:ext cx="258150" cy="257706"/>
          </a:xfrm>
          <a:custGeom>
            <a:avLst/>
            <a:gdLst>
              <a:gd name="T0" fmla="*/ 46 w 415"/>
              <a:gd name="T1" fmla="*/ 408 h 415"/>
              <a:gd name="T2" fmla="*/ 65 w 415"/>
              <a:gd name="T3" fmla="*/ 415 h 415"/>
              <a:gd name="T4" fmla="*/ 83 w 415"/>
              <a:gd name="T5" fmla="*/ 408 h 415"/>
              <a:gd name="T6" fmla="*/ 207 w 415"/>
              <a:gd name="T7" fmla="*/ 283 h 415"/>
              <a:gd name="T8" fmla="*/ 332 w 415"/>
              <a:gd name="T9" fmla="*/ 408 h 415"/>
              <a:gd name="T10" fmla="*/ 350 w 415"/>
              <a:gd name="T11" fmla="*/ 415 h 415"/>
              <a:gd name="T12" fmla="*/ 369 w 415"/>
              <a:gd name="T13" fmla="*/ 408 h 415"/>
              <a:gd name="T14" fmla="*/ 408 w 415"/>
              <a:gd name="T15" fmla="*/ 369 h 415"/>
              <a:gd name="T16" fmla="*/ 415 w 415"/>
              <a:gd name="T17" fmla="*/ 351 h 415"/>
              <a:gd name="T18" fmla="*/ 408 w 415"/>
              <a:gd name="T19" fmla="*/ 332 h 415"/>
              <a:gd name="T20" fmla="*/ 283 w 415"/>
              <a:gd name="T21" fmla="*/ 208 h 415"/>
              <a:gd name="T22" fmla="*/ 408 w 415"/>
              <a:gd name="T23" fmla="*/ 83 h 415"/>
              <a:gd name="T24" fmla="*/ 415 w 415"/>
              <a:gd name="T25" fmla="*/ 65 h 415"/>
              <a:gd name="T26" fmla="*/ 408 w 415"/>
              <a:gd name="T27" fmla="*/ 46 h 415"/>
              <a:gd name="T28" fmla="*/ 369 w 415"/>
              <a:gd name="T29" fmla="*/ 7 h 415"/>
              <a:gd name="T30" fmla="*/ 350 w 415"/>
              <a:gd name="T31" fmla="*/ 0 h 415"/>
              <a:gd name="T32" fmla="*/ 332 w 415"/>
              <a:gd name="T33" fmla="*/ 7 h 415"/>
              <a:gd name="T34" fmla="*/ 207 w 415"/>
              <a:gd name="T35" fmla="*/ 132 h 415"/>
              <a:gd name="T36" fmla="*/ 83 w 415"/>
              <a:gd name="T37" fmla="*/ 7 h 415"/>
              <a:gd name="T38" fmla="*/ 65 w 415"/>
              <a:gd name="T39" fmla="*/ 0 h 415"/>
              <a:gd name="T40" fmla="*/ 46 w 415"/>
              <a:gd name="T41" fmla="*/ 7 h 415"/>
              <a:gd name="T42" fmla="*/ 7 w 415"/>
              <a:gd name="T43" fmla="*/ 46 h 415"/>
              <a:gd name="T44" fmla="*/ 0 w 415"/>
              <a:gd name="T45" fmla="*/ 65 h 415"/>
              <a:gd name="T46" fmla="*/ 7 w 415"/>
              <a:gd name="T47" fmla="*/ 83 h 415"/>
              <a:gd name="T48" fmla="*/ 132 w 415"/>
              <a:gd name="T49" fmla="*/ 208 h 415"/>
              <a:gd name="T50" fmla="*/ 7 w 415"/>
              <a:gd name="T51" fmla="*/ 332 h 415"/>
              <a:gd name="T52" fmla="*/ 0 w 415"/>
              <a:gd name="T53" fmla="*/ 351 h 415"/>
              <a:gd name="T54" fmla="*/ 7 w 415"/>
              <a:gd name="T55" fmla="*/ 369 h 415"/>
              <a:gd name="T56" fmla="*/ 46 w 415"/>
              <a:gd name="T57" fmla="*/ 408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5" h="415">
                <a:moveTo>
                  <a:pt x="46" y="408"/>
                </a:moveTo>
                <a:cubicBezTo>
                  <a:pt x="51" y="413"/>
                  <a:pt x="57" y="415"/>
                  <a:pt x="65" y="415"/>
                </a:cubicBezTo>
                <a:cubicBezTo>
                  <a:pt x="72" y="415"/>
                  <a:pt x="78" y="413"/>
                  <a:pt x="83" y="408"/>
                </a:cubicBezTo>
                <a:cubicBezTo>
                  <a:pt x="207" y="283"/>
                  <a:pt x="207" y="283"/>
                  <a:pt x="207" y="283"/>
                </a:cubicBezTo>
                <a:cubicBezTo>
                  <a:pt x="332" y="408"/>
                  <a:pt x="332" y="408"/>
                  <a:pt x="332" y="408"/>
                </a:cubicBezTo>
                <a:cubicBezTo>
                  <a:pt x="337" y="413"/>
                  <a:pt x="343" y="415"/>
                  <a:pt x="350" y="415"/>
                </a:cubicBezTo>
                <a:cubicBezTo>
                  <a:pt x="358" y="415"/>
                  <a:pt x="364" y="413"/>
                  <a:pt x="369" y="408"/>
                </a:cubicBezTo>
                <a:cubicBezTo>
                  <a:pt x="408" y="369"/>
                  <a:pt x="408" y="369"/>
                  <a:pt x="408" y="369"/>
                </a:cubicBezTo>
                <a:cubicBezTo>
                  <a:pt x="412" y="364"/>
                  <a:pt x="415" y="358"/>
                  <a:pt x="415" y="351"/>
                </a:cubicBezTo>
                <a:cubicBezTo>
                  <a:pt x="415" y="343"/>
                  <a:pt x="412" y="337"/>
                  <a:pt x="408" y="332"/>
                </a:cubicBezTo>
                <a:cubicBezTo>
                  <a:pt x="283" y="208"/>
                  <a:pt x="283" y="208"/>
                  <a:pt x="283" y="208"/>
                </a:cubicBezTo>
                <a:cubicBezTo>
                  <a:pt x="408" y="83"/>
                  <a:pt x="408" y="83"/>
                  <a:pt x="408" y="83"/>
                </a:cubicBezTo>
                <a:cubicBezTo>
                  <a:pt x="412" y="78"/>
                  <a:pt x="415" y="72"/>
                  <a:pt x="415" y="65"/>
                </a:cubicBezTo>
                <a:cubicBezTo>
                  <a:pt x="415" y="57"/>
                  <a:pt x="412" y="51"/>
                  <a:pt x="408" y="46"/>
                </a:cubicBezTo>
                <a:cubicBezTo>
                  <a:pt x="369" y="7"/>
                  <a:pt x="369" y="7"/>
                  <a:pt x="369" y="7"/>
                </a:cubicBezTo>
                <a:cubicBezTo>
                  <a:pt x="364" y="3"/>
                  <a:pt x="358" y="0"/>
                  <a:pt x="350" y="0"/>
                </a:cubicBezTo>
                <a:cubicBezTo>
                  <a:pt x="343" y="0"/>
                  <a:pt x="337" y="3"/>
                  <a:pt x="332" y="7"/>
                </a:cubicBezTo>
                <a:cubicBezTo>
                  <a:pt x="207" y="132"/>
                  <a:pt x="207" y="132"/>
                  <a:pt x="207" y="132"/>
                </a:cubicBezTo>
                <a:cubicBezTo>
                  <a:pt x="83" y="7"/>
                  <a:pt x="83" y="7"/>
                  <a:pt x="83" y="7"/>
                </a:cubicBezTo>
                <a:cubicBezTo>
                  <a:pt x="78" y="3"/>
                  <a:pt x="72" y="0"/>
                  <a:pt x="65" y="0"/>
                </a:cubicBezTo>
                <a:cubicBezTo>
                  <a:pt x="57" y="0"/>
                  <a:pt x="51" y="3"/>
                  <a:pt x="46" y="7"/>
                </a:cubicBezTo>
                <a:cubicBezTo>
                  <a:pt x="7" y="46"/>
                  <a:pt x="7" y="46"/>
                  <a:pt x="7" y="46"/>
                </a:cubicBezTo>
                <a:cubicBezTo>
                  <a:pt x="3" y="51"/>
                  <a:pt x="0" y="57"/>
                  <a:pt x="0" y="65"/>
                </a:cubicBezTo>
                <a:cubicBezTo>
                  <a:pt x="0" y="72"/>
                  <a:pt x="3" y="78"/>
                  <a:pt x="7" y="83"/>
                </a:cubicBezTo>
                <a:cubicBezTo>
                  <a:pt x="132" y="208"/>
                  <a:pt x="132" y="208"/>
                  <a:pt x="132" y="208"/>
                </a:cubicBezTo>
                <a:cubicBezTo>
                  <a:pt x="7" y="332"/>
                  <a:pt x="7" y="332"/>
                  <a:pt x="7" y="332"/>
                </a:cubicBezTo>
                <a:cubicBezTo>
                  <a:pt x="3" y="337"/>
                  <a:pt x="0" y="343"/>
                  <a:pt x="0" y="351"/>
                </a:cubicBezTo>
                <a:cubicBezTo>
                  <a:pt x="0" y="358"/>
                  <a:pt x="3" y="364"/>
                  <a:pt x="7" y="369"/>
                </a:cubicBezTo>
                <a:lnTo>
                  <a:pt x="46" y="40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2000"/>
          </a:p>
        </p:txBody>
      </p:sp>
      <p:sp>
        <p:nvSpPr>
          <p:cNvPr id="38" name="Freeform 31">
            <a:extLst>
              <a:ext uri="{FF2B5EF4-FFF2-40B4-BE49-F238E27FC236}">
                <a16:creationId xmlns:a16="http://schemas.microsoft.com/office/drawing/2014/main" id="{489AC2E1-0F45-2CA6-207E-CEEBCDDBEB0A}"/>
              </a:ext>
            </a:extLst>
          </p:cNvPr>
          <p:cNvSpPr>
            <a:spLocks/>
          </p:cNvSpPr>
          <p:nvPr/>
        </p:nvSpPr>
        <p:spPr bwMode="auto">
          <a:xfrm>
            <a:off x="11978064" y="4139498"/>
            <a:ext cx="289251" cy="216827"/>
          </a:xfrm>
          <a:custGeom>
            <a:avLst/>
            <a:gdLst>
              <a:gd name="T0" fmla="*/ 7 w 401"/>
              <a:gd name="T1" fmla="*/ 156 h 301"/>
              <a:gd name="T2" fmla="*/ 0 w 401"/>
              <a:gd name="T3" fmla="*/ 138 h 301"/>
              <a:gd name="T4" fmla="*/ 7 w 401"/>
              <a:gd name="T5" fmla="*/ 120 h 301"/>
              <a:gd name="T6" fmla="*/ 45 w 401"/>
              <a:gd name="T7" fmla="*/ 83 h 301"/>
              <a:gd name="T8" fmla="*/ 62 w 401"/>
              <a:gd name="T9" fmla="*/ 75 h 301"/>
              <a:gd name="T10" fmla="*/ 80 w 401"/>
              <a:gd name="T11" fmla="*/ 83 h 301"/>
              <a:gd name="T12" fmla="*/ 163 w 401"/>
              <a:gd name="T13" fmla="*/ 165 h 301"/>
              <a:gd name="T14" fmla="*/ 321 w 401"/>
              <a:gd name="T15" fmla="*/ 7 h 301"/>
              <a:gd name="T16" fmla="*/ 338 w 401"/>
              <a:gd name="T17" fmla="*/ 0 h 301"/>
              <a:gd name="T18" fmla="*/ 356 w 401"/>
              <a:gd name="T19" fmla="*/ 7 h 301"/>
              <a:gd name="T20" fmla="*/ 394 w 401"/>
              <a:gd name="T21" fmla="*/ 45 h 301"/>
              <a:gd name="T22" fmla="*/ 401 w 401"/>
              <a:gd name="T23" fmla="*/ 63 h 301"/>
              <a:gd name="T24" fmla="*/ 394 w 401"/>
              <a:gd name="T25" fmla="*/ 81 h 301"/>
              <a:gd name="T26" fmla="*/ 181 w 401"/>
              <a:gd name="T27" fmla="*/ 294 h 301"/>
              <a:gd name="T28" fmla="*/ 163 w 401"/>
              <a:gd name="T29" fmla="*/ 301 h 301"/>
              <a:gd name="T30" fmla="*/ 145 w 401"/>
              <a:gd name="T31" fmla="*/ 294 h 301"/>
              <a:gd name="T32" fmla="*/ 7 w 401"/>
              <a:gd name="T33" fmla="*/ 156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1" h="301">
                <a:moveTo>
                  <a:pt x="7" y="156"/>
                </a:moveTo>
                <a:cubicBezTo>
                  <a:pt x="2" y="151"/>
                  <a:pt x="0" y="145"/>
                  <a:pt x="0" y="138"/>
                </a:cubicBezTo>
                <a:cubicBezTo>
                  <a:pt x="0" y="131"/>
                  <a:pt x="2" y="125"/>
                  <a:pt x="7" y="120"/>
                </a:cubicBezTo>
                <a:cubicBezTo>
                  <a:pt x="45" y="83"/>
                  <a:pt x="45" y="83"/>
                  <a:pt x="45" y="83"/>
                </a:cubicBezTo>
                <a:cubicBezTo>
                  <a:pt x="49" y="78"/>
                  <a:pt x="55" y="75"/>
                  <a:pt x="62" y="75"/>
                </a:cubicBezTo>
                <a:cubicBezTo>
                  <a:pt x="69" y="75"/>
                  <a:pt x="76" y="78"/>
                  <a:pt x="80" y="83"/>
                </a:cubicBezTo>
                <a:cubicBezTo>
                  <a:pt x="163" y="165"/>
                  <a:pt x="163" y="165"/>
                  <a:pt x="163" y="165"/>
                </a:cubicBezTo>
                <a:cubicBezTo>
                  <a:pt x="321" y="7"/>
                  <a:pt x="321" y="7"/>
                  <a:pt x="321" y="7"/>
                </a:cubicBezTo>
                <a:cubicBezTo>
                  <a:pt x="325" y="3"/>
                  <a:pt x="331" y="0"/>
                  <a:pt x="338" y="0"/>
                </a:cubicBezTo>
                <a:cubicBezTo>
                  <a:pt x="345" y="0"/>
                  <a:pt x="352" y="3"/>
                  <a:pt x="356" y="7"/>
                </a:cubicBezTo>
                <a:cubicBezTo>
                  <a:pt x="394" y="45"/>
                  <a:pt x="394" y="45"/>
                  <a:pt x="394" y="45"/>
                </a:cubicBezTo>
                <a:cubicBezTo>
                  <a:pt x="398" y="49"/>
                  <a:pt x="401" y="56"/>
                  <a:pt x="401" y="63"/>
                </a:cubicBezTo>
                <a:cubicBezTo>
                  <a:pt x="401" y="70"/>
                  <a:pt x="398" y="76"/>
                  <a:pt x="394" y="81"/>
                </a:cubicBezTo>
                <a:cubicBezTo>
                  <a:pt x="181" y="294"/>
                  <a:pt x="181" y="294"/>
                  <a:pt x="181" y="294"/>
                </a:cubicBezTo>
                <a:cubicBezTo>
                  <a:pt x="176" y="298"/>
                  <a:pt x="170" y="301"/>
                  <a:pt x="163" y="301"/>
                </a:cubicBezTo>
                <a:cubicBezTo>
                  <a:pt x="156" y="301"/>
                  <a:pt x="149" y="298"/>
                  <a:pt x="145" y="294"/>
                </a:cubicBezTo>
                <a:lnTo>
                  <a:pt x="7" y="15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2000"/>
          </a:p>
        </p:txBody>
      </p:sp>
      <p:sp>
        <p:nvSpPr>
          <p:cNvPr id="39" name="Freeform 31">
            <a:extLst>
              <a:ext uri="{FF2B5EF4-FFF2-40B4-BE49-F238E27FC236}">
                <a16:creationId xmlns:a16="http://schemas.microsoft.com/office/drawing/2014/main" id="{2E975179-17EF-2ABC-711D-77D12BF3B20E}"/>
              </a:ext>
            </a:extLst>
          </p:cNvPr>
          <p:cNvSpPr>
            <a:spLocks/>
          </p:cNvSpPr>
          <p:nvPr/>
        </p:nvSpPr>
        <p:spPr bwMode="auto">
          <a:xfrm>
            <a:off x="11978064" y="4596888"/>
            <a:ext cx="289251" cy="216827"/>
          </a:xfrm>
          <a:custGeom>
            <a:avLst/>
            <a:gdLst>
              <a:gd name="T0" fmla="*/ 7 w 401"/>
              <a:gd name="T1" fmla="*/ 156 h 301"/>
              <a:gd name="T2" fmla="*/ 0 w 401"/>
              <a:gd name="T3" fmla="*/ 138 h 301"/>
              <a:gd name="T4" fmla="*/ 7 w 401"/>
              <a:gd name="T5" fmla="*/ 120 h 301"/>
              <a:gd name="T6" fmla="*/ 45 w 401"/>
              <a:gd name="T7" fmla="*/ 83 h 301"/>
              <a:gd name="T8" fmla="*/ 62 w 401"/>
              <a:gd name="T9" fmla="*/ 75 h 301"/>
              <a:gd name="T10" fmla="*/ 80 w 401"/>
              <a:gd name="T11" fmla="*/ 83 h 301"/>
              <a:gd name="T12" fmla="*/ 163 w 401"/>
              <a:gd name="T13" fmla="*/ 165 h 301"/>
              <a:gd name="T14" fmla="*/ 321 w 401"/>
              <a:gd name="T15" fmla="*/ 7 h 301"/>
              <a:gd name="T16" fmla="*/ 338 w 401"/>
              <a:gd name="T17" fmla="*/ 0 h 301"/>
              <a:gd name="T18" fmla="*/ 356 w 401"/>
              <a:gd name="T19" fmla="*/ 7 h 301"/>
              <a:gd name="T20" fmla="*/ 394 w 401"/>
              <a:gd name="T21" fmla="*/ 45 h 301"/>
              <a:gd name="T22" fmla="*/ 401 w 401"/>
              <a:gd name="T23" fmla="*/ 63 h 301"/>
              <a:gd name="T24" fmla="*/ 394 w 401"/>
              <a:gd name="T25" fmla="*/ 81 h 301"/>
              <a:gd name="T26" fmla="*/ 181 w 401"/>
              <a:gd name="T27" fmla="*/ 294 h 301"/>
              <a:gd name="T28" fmla="*/ 163 w 401"/>
              <a:gd name="T29" fmla="*/ 301 h 301"/>
              <a:gd name="T30" fmla="*/ 145 w 401"/>
              <a:gd name="T31" fmla="*/ 294 h 301"/>
              <a:gd name="T32" fmla="*/ 7 w 401"/>
              <a:gd name="T33" fmla="*/ 156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1" h="301">
                <a:moveTo>
                  <a:pt x="7" y="156"/>
                </a:moveTo>
                <a:cubicBezTo>
                  <a:pt x="2" y="151"/>
                  <a:pt x="0" y="145"/>
                  <a:pt x="0" y="138"/>
                </a:cubicBezTo>
                <a:cubicBezTo>
                  <a:pt x="0" y="131"/>
                  <a:pt x="2" y="125"/>
                  <a:pt x="7" y="120"/>
                </a:cubicBezTo>
                <a:cubicBezTo>
                  <a:pt x="45" y="83"/>
                  <a:pt x="45" y="83"/>
                  <a:pt x="45" y="83"/>
                </a:cubicBezTo>
                <a:cubicBezTo>
                  <a:pt x="49" y="78"/>
                  <a:pt x="55" y="75"/>
                  <a:pt x="62" y="75"/>
                </a:cubicBezTo>
                <a:cubicBezTo>
                  <a:pt x="69" y="75"/>
                  <a:pt x="76" y="78"/>
                  <a:pt x="80" y="83"/>
                </a:cubicBezTo>
                <a:cubicBezTo>
                  <a:pt x="163" y="165"/>
                  <a:pt x="163" y="165"/>
                  <a:pt x="163" y="165"/>
                </a:cubicBezTo>
                <a:cubicBezTo>
                  <a:pt x="321" y="7"/>
                  <a:pt x="321" y="7"/>
                  <a:pt x="321" y="7"/>
                </a:cubicBezTo>
                <a:cubicBezTo>
                  <a:pt x="325" y="3"/>
                  <a:pt x="331" y="0"/>
                  <a:pt x="338" y="0"/>
                </a:cubicBezTo>
                <a:cubicBezTo>
                  <a:pt x="345" y="0"/>
                  <a:pt x="352" y="3"/>
                  <a:pt x="356" y="7"/>
                </a:cubicBezTo>
                <a:cubicBezTo>
                  <a:pt x="394" y="45"/>
                  <a:pt x="394" y="45"/>
                  <a:pt x="394" y="45"/>
                </a:cubicBezTo>
                <a:cubicBezTo>
                  <a:pt x="398" y="49"/>
                  <a:pt x="401" y="56"/>
                  <a:pt x="401" y="63"/>
                </a:cubicBezTo>
                <a:cubicBezTo>
                  <a:pt x="401" y="70"/>
                  <a:pt x="398" y="76"/>
                  <a:pt x="394" y="81"/>
                </a:cubicBezTo>
                <a:cubicBezTo>
                  <a:pt x="181" y="294"/>
                  <a:pt x="181" y="294"/>
                  <a:pt x="181" y="294"/>
                </a:cubicBezTo>
                <a:cubicBezTo>
                  <a:pt x="176" y="298"/>
                  <a:pt x="170" y="301"/>
                  <a:pt x="163" y="301"/>
                </a:cubicBezTo>
                <a:cubicBezTo>
                  <a:pt x="156" y="301"/>
                  <a:pt x="149" y="298"/>
                  <a:pt x="145" y="294"/>
                </a:cubicBezTo>
                <a:lnTo>
                  <a:pt x="7" y="15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2000"/>
          </a:p>
        </p:txBody>
      </p:sp>
      <p:sp>
        <p:nvSpPr>
          <p:cNvPr id="40" name="Freeform 31">
            <a:extLst>
              <a:ext uri="{FF2B5EF4-FFF2-40B4-BE49-F238E27FC236}">
                <a16:creationId xmlns:a16="http://schemas.microsoft.com/office/drawing/2014/main" id="{71907FB0-4060-5ED5-1183-918253561706}"/>
              </a:ext>
            </a:extLst>
          </p:cNvPr>
          <p:cNvSpPr>
            <a:spLocks/>
          </p:cNvSpPr>
          <p:nvPr/>
        </p:nvSpPr>
        <p:spPr bwMode="auto">
          <a:xfrm>
            <a:off x="11978064" y="5984773"/>
            <a:ext cx="289251" cy="216827"/>
          </a:xfrm>
          <a:custGeom>
            <a:avLst/>
            <a:gdLst>
              <a:gd name="T0" fmla="*/ 7 w 401"/>
              <a:gd name="T1" fmla="*/ 156 h 301"/>
              <a:gd name="T2" fmla="*/ 0 w 401"/>
              <a:gd name="T3" fmla="*/ 138 h 301"/>
              <a:gd name="T4" fmla="*/ 7 w 401"/>
              <a:gd name="T5" fmla="*/ 120 h 301"/>
              <a:gd name="T6" fmla="*/ 45 w 401"/>
              <a:gd name="T7" fmla="*/ 83 h 301"/>
              <a:gd name="T8" fmla="*/ 62 w 401"/>
              <a:gd name="T9" fmla="*/ 75 h 301"/>
              <a:gd name="T10" fmla="*/ 80 w 401"/>
              <a:gd name="T11" fmla="*/ 83 h 301"/>
              <a:gd name="T12" fmla="*/ 163 w 401"/>
              <a:gd name="T13" fmla="*/ 165 h 301"/>
              <a:gd name="T14" fmla="*/ 321 w 401"/>
              <a:gd name="T15" fmla="*/ 7 h 301"/>
              <a:gd name="T16" fmla="*/ 338 w 401"/>
              <a:gd name="T17" fmla="*/ 0 h 301"/>
              <a:gd name="T18" fmla="*/ 356 w 401"/>
              <a:gd name="T19" fmla="*/ 7 h 301"/>
              <a:gd name="T20" fmla="*/ 394 w 401"/>
              <a:gd name="T21" fmla="*/ 45 h 301"/>
              <a:gd name="T22" fmla="*/ 401 w 401"/>
              <a:gd name="T23" fmla="*/ 63 h 301"/>
              <a:gd name="T24" fmla="*/ 394 w 401"/>
              <a:gd name="T25" fmla="*/ 81 h 301"/>
              <a:gd name="T26" fmla="*/ 181 w 401"/>
              <a:gd name="T27" fmla="*/ 294 h 301"/>
              <a:gd name="T28" fmla="*/ 163 w 401"/>
              <a:gd name="T29" fmla="*/ 301 h 301"/>
              <a:gd name="T30" fmla="*/ 145 w 401"/>
              <a:gd name="T31" fmla="*/ 294 h 301"/>
              <a:gd name="T32" fmla="*/ 7 w 401"/>
              <a:gd name="T33" fmla="*/ 156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1" h="301">
                <a:moveTo>
                  <a:pt x="7" y="156"/>
                </a:moveTo>
                <a:cubicBezTo>
                  <a:pt x="2" y="151"/>
                  <a:pt x="0" y="145"/>
                  <a:pt x="0" y="138"/>
                </a:cubicBezTo>
                <a:cubicBezTo>
                  <a:pt x="0" y="131"/>
                  <a:pt x="2" y="125"/>
                  <a:pt x="7" y="120"/>
                </a:cubicBezTo>
                <a:cubicBezTo>
                  <a:pt x="45" y="83"/>
                  <a:pt x="45" y="83"/>
                  <a:pt x="45" y="83"/>
                </a:cubicBezTo>
                <a:cubicBezTo>
                  <a:pt x="49" y="78"/>
                  <a:pt x="55" y="75"/>
                  <a:pt x="62" y="75"/>
                </a:cubicBezTo>
                <a:cubicBezTo>
                  <a:pt x="69" y="75"/>
                  <a:pt x="76" y="78"/>
                  <a:pt x="80" y="83"/>
                </a:cubicBezTo>
                <a:cubicBezTo>
                  <a:pt x="163" y="165"/>
                  <a:pt x="163" y="165"/>
                  <a:pt x="163" y="165"/>
                </a:cubicBezTo>
                <a:cubicBezTo>
                  <a:pt x="321" y="7"/>
                  <a:pt x="321" y="7"/>
                  <a:pt x="321" y="7"/>
                </a:cubicBezTo>
                <a:cubicBezTo>
                  <a:pt x="325" y="3"/>
                  <a:pt x="331" y="0"/>
                  <a:pt x="338" y="0"/>
                </a:cubicBezTo>
                <a:cubicBezTo>
                  <a:pt x="345" y="0"/>
                  <a:pt x="352" y="3"/>
                  <a:pt x="356" y="7"/>
                </a:cubicBezTo>
                <a:cubicBezTo>
                  <a:pt x="394" y="45"/>
                  <a:pt x="394" y="45"/>
                  <a:pt x="394" y="45"/>
                </a:cubicBezTo>
                <a:cubicBezTo>
                  <a:pt x="398" y="49"/>
                  <a:pt x="401" y="56"/>
                  <a:pt x="401" y="63"/>
                </a:cubicBezTo>
                <a:cubicBezTo>
                  <a:pt x="401" y="70"/>
                  <a:pt x="398" y="76"/>
                  <a:pt x="394" y="81"/>
                </a:cubicBezTo>
                <a:cubicBezTo>
                  <a:pt x="181" y="294"/>
                  <a:pt x="181" y="294"/>
                  <a:pt x="181" y="294"/>
                </a:cubicBezTo>
                <a:cubicBezTo>
                  <a:pt x="176" y="298"/>
                  <a:pt x="170" y="301"/>
                  <a:pt x="163" y="301"/>
                </a:cubicBezTo>
                <a:cubicBezTo>
                  <a:pt x="156" y="301"/>
                  <a:pt x="149" y="298"/>
                  <a:pt x="145" y="294"/>
                </a:cubicBezTo>
                <a:lnTo>
                  <a:pt x="7" y="15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2000"/>
          </a:p>
        </p:txBody>
      </p:sp>
      <p:sp>
        <p:nvSpPr>
          <p:cNvPr id="41" name="Freeform 31">
            <a:extLst>
              <a:ext uri="{FF2B5EF4-FFF2-40B4-BE49-F238E27FC236}">
                <a16:creationId xmlns:a16="http://schemas.microsoft.com/office/drawing/2014/main" id="{D532D7CD-7A3E-5E31-9B5B-4430B116F85C}"/>
              </a:ext>
            </a:extLst>
          </p:cNvPr>
          <p:cNvSpPr>
            <a:spLocks/>
          </p:cNvSpPr>
          <p:nvPr/>
        </p:nvSpPr>
        <p:spPr bwMode="auto">
          <a:xfrm>
            <a:off x="11978064" y="6442163"/>
            <a:ext cx="289251" cy="216827"/>
          </a:xfrm>
          <a:custGeom>
            <a:avLst/>
            <a:gdLst>
              <a:gd name="T0" fmla="*/ 7 w 401"/>
              <a:gd name="T1" fmla="*/ 156 h 301"/>
              <a:gd name="T2" fmla="*/ 0 w 401"/>
              <a:gd name="T3" fmla="*/ 138 h 301"/>
              <a:gd name="T4" fmla="*/ 7 w 401"/>
              <a:gd name="T5" fmla="*/ 120 h 301"/>
              <a:gd name="T6" fmla="*/ 45 w 401"/>
              <a:gd name="T7" fmla="*/ 83 h 301"/>
              <a:gd name="T8" fmla="*/ 62 w 401"/>
              <a:gd name="T9" fmla="*/ 75 h 301"/>
              <a:gd name="T10" fmla="*/ 80 w 401"/>
              <a:gd name="T11" fmla="*/ 83 h 301"/>
              <a:gd name="T12" fmla="*/ 163 w 401"/>
              <a:gd name="T13" fmla="*/ 165 h 301"/>
              <a:gd name="T14" fmla="*/ 321 w 401"/>
              <a:gd name="T15" fmla="*/ 7 h 301"/>
              <a:gd name="T16" fmla="*/ 338 w 401"/>
              <a:gd name="T17" fmla="*/ 0 h 301"/>
              <a:gd name="T18" fmla="*/ 356 w 401"/>
              <a:gd name="T19" fmla="*/ 7 h 301"/>
              <a:gd name="T20" fmla="*/ 394 w 401"/>
              <a:gd name="T21" fmla="*/ 45 h 301"/>
              <a:gd name="T22" fmla="*/ 401 w 401"/>
              <a:gd name="T23" fmla="*/ 63 h 301"/>
              <a:gd name="T24" fmla="*/ 394 w 401"/>
              <a:gd name="T25" fmla="*/ 81 h 301"/>
              <a:gd name="T26" fmla="*/ 181 w 401"/>
              <a:gd name="T27" fmla="*/ 294 h 301"/>
              <a:gd name="T28" fmla="*/ 163 w 401"/>
              <a:gd name="T29" fmla="*/ 301 h 301"/>
              <a:gd name="T30" fmla="*/ 145 w 401"/>
              <a:gd name="T31" fmla="*/ 294 h 301"/>
              <a:gd name="T32" fmla="*/ 7 w 401"/>
              <a:gd name="T33" fmla="*/ 156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1" h="301">
                <a:moveTo>
                  <a:pt x="7" y="156"/>
                </a:moveTo>
                <a:cubicBezTo>
                  <a:pt x="2" y="151"/>
                  <a:pt x="0" y="145"/>
                  <a:pt x="0" y="138"/>
                </a:cubicBezTo>
                <a:cubicBezTo>
                  <a:pt x="0" y="131"/>
                  <a:pt x="2" y="125"/>
                  <a:pt x="7" y="120"/>
                </a:cubicBezTo>
                <a:cubicBezTo>
                  <a:pt x="45" y="83"/>
                  <a:pt x="45" y="83"/>
                  <a:pt x="45" y="83"/>
                </a:cubicBezTo>
                <a:cubicBezTo>
                  <a:pt x="49" y="78"/>
                  <a:pt x="55" y="75"/>
                  <a:pt x="62" y="75"/>
                </a:cubicBezTo>
                <a:cubicBezTo>
                  <a:pt x="69" y="75"/>
                  <a:pt x="76" y="78"/>
                  <a:pt x="80" y="83"/>
                </a:cubicBezTo>
                <a:cubicBezTo>
                  <a:pt x="163" y="165"/>
                  <a:pt x="163" y="165"/>
                  <a:pt x="163" y="165"/>
                </a:cubicBezTo>
                <a:cubicBezTo>
                  <a:pt x="321" y="7"/>
                  <a:pt x="321" y="7"/>
                  <a:pt x="321" y="7"/>
                </a:cubicBezTo>
                <a:cubicBezTo>
                  <a:pt x="325" y="3"/>
                  <a:pt x="331" y="0"/>
                  <a:pt x="338" y="0"/>
                </a:cubicBezTo>
                <a:cubicBezTo>
                  <a:pt x="345" y="0"/>
                  <a:pt x="352" y="3"/>
                  <a:pt x="356" y="7"/>
                </a:cubicBezTo>
                <a:cubicBezTo>
                  <a:pt x="394" y="45"/>
                  <a:pt x="394" y="45"/>
                  <a:pt x="394" y="45"/>
                </a:cubicBezTo>
                <a:cubicBezTo>
                  <a:pt x="398" y="49"/>
                  <a:pt x="401" y="56"/>
                  <a:pt x="401" y="63"/>
                </a:cubicBezTo>
                <a:cubicBezTo>
                  <a:pt x="401" y="70"/>
                  <a:pt x="398" y="76"/>
                  <a:pt x="394" y="81"/>
                </a:cubicBezTo>
                <a:cubicBezTo>
                  <a:pt x="181" y="294"/>
                  <a:pt x="181" y="294"/>
                  <a:pt x="181" y="294"/>
                </a:cubicBezTo>
                <a:cubicBezTo>
                  <a:pt x="176" y="298"/>
                  <a:pt x="170" y="301"/>
                  <a:pt x="163" y="301"/>
                </a:cubicBezTo>
                <a:cubicBezTo>
                  <a:pt x="156" y="301"/>
                  <a:pt x="149" y="298"/>
                  <a:pt x="145" y="294"/>
                </a:cubicBezTo>
                <a:lnTo>
                  <a:pt x="7" y="15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2000"/>
          </a:p>
        </p:txBody>
      </p:sp>
      <p:sp>
        <p:nvSpPr>
          <p:cNvPr id="42" name="Text Placeholder 3">
            <a:extLst>
              <a:ext uri="{FF2B5EF4-FFF2-40B4-BE49-F238E27FC236}">
                <a16:creationId xmlns:a16="http://schemas.microsoft.com/office/drawing/2014/main" id="{4EC96C7C-495E-3D89-5C95-3C0C0E339C52}"/>
              </a:ext>
            </a:extLst>
          </p:cNvPr>
          <p:cNvSpPr txBox="1">
            <a:spLocks/>
          </p:cNvSpPr>
          <p:nvPr/>
        </p:nvSpPr>
        <p:spPr>
          <a:xfrm>
            <a:off x="4280604" y="7038988"/>
            <a:ext cx="6069191" cy="598277"/>
          </a:xfrm>
          <a:prstGeom prst="rect">
            <a:avLst/>
          </a:prstGeom>
          <a:noFill/>
          <a:ln>
            <a:noFill/>
          </a:ln>
        </p:spPr>
        <p:txBody>
          <a:bodyPr anchor="ctr"/>
          <a:lstStyle>
            <a:lvl1pPr marL="174625" indent="-174625" algn="l" rtl="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0" fontAlgn="base" hangingPunct="0">
              <a:lnSpc>
                <a:spcPct val="90000"/>
              </a:lnSpc>
              <a:spcBef>
                <a:spcPts val="300"/>
              </a:spcBef>
              <a:spcAft>
                <a:spcPts val="3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lgn="ctr">
              <a:lnSpc>
                <a:spcPct val="100000"/>
              </a:lnSpc>
              <a:spcBef>
                <a:spcPct val="0"/>
              </a:spcBef>
              <a:spcAft>
                <a:spcPct val="0"/>
              </a:spcAft>
              <a:buClrTx/>
              <a:buSzTx/>
              <a:buNone/>
              <a:defRPr/>
            </a:pPr>
            <a:r>
              <a:rPr lang="en-US" sz="1400" dirty="0">
                <a:solidFill>
                  <a:schemeClr val="accent1"/>
                </a:solidFill>
                <a:ea typeface="+mj-ea"/>
                <a:cs typeface="+mj-cs"/>
              </a:rPr>
              <a:t>The White-Rodgers F67-8535 Integrated Thermostat Sensor now allows All-Spark to maintain a set temperature with-out an additional control! </a:t>
            </a:r>
          </a:p>
        </p:txBody>
      </p:sp>
    </p:spTree>
    <p:extLst>
      <p:ext uri="{BB962C8B-B14F-4D97-AF65-F5344CB8AC3E}">
        <p14:creationId xmlns:p14="http://schemas.microsoft.com/office/powerpoint/2010/main" val="25005736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D2D741EB-4EC7-A2AC-F0DB-A9C1CDB2FD1C}"/>
              </a:ext>
            </a:extLst>
          </p:cNvPr>
          <p:cNvSpPr>
            <a:spLocks noGrp="1"/>
          </p:cNvSpPr>
          <p:nvPr>
            <p:ph sz="quarter" idx="20"/>
          </p:nvPr>
        </p:nvSpPr>
        <p:spPr>
          <a:xfrm>
            <a:off x="758951" y="2328864"/>
            <a:ext cx="6386127" cy="3721062"/>
          </a:xfrm>
        </p:spPr>
        <p:txBody>
          <a:bodyPr/>
          <a:lstStyle/>
          <a:p>
            <a:pPr lvl="2"/>
            <a:r>
              <a:rPr lang="en-US" dirty="0"/>
              <a:t>The 50D50U-843 is the first universal replacement </a:t>
            </a:r>
            <a:br>
              <a:rPr lang="en-US" dirty="0"/>
            </a:br>
            <a:r>
              <a:rPr lang="en-US" dirty="0"/>
              <a:t>for 24V intermittent pilot or direct spark ignition that utilizes a mobile app for configuration and diagnostics.</a:t>
            </a:r>
          </a:p>
          <a:p>
            <a:pPr lvl="3"/>
            <a:r>
              <a:rPr lang="en-US" dirty="0"/>
              <a:t>Replaces over 600 IP and 400 DSI part numbers.</a:t>
            </a:r>
          </a:p>
          <a:p>
            <a:pPr lvl="2"/>
            <a:r>
              <a:rPr lang="en-US" dirty="0"/>
              <a:t>Various configuration and mounting options.</a:t>
            </a:r>
          </a:p>
          <a:p>
            <a:pPr lvl="2"/>
            <a:r>
              <a:rPr lang="en-US" dirty="0"/>
              <a:t>Configurable on the control OR via near-field communication (NFC) and the White-Rodgers Connect app. </a:t>
            </a:r>
          </a:p>
          <a:p>
            <a:pPr lvl="1"/>
            <a:endParaRPr lang="en-US" dirty="0"/>
          </a:p>
          <a:p>
            <a:pPr lvl="1"/>
            <a:endParaRPr lang="en-US" dirty="0"/>
          </a:p>
          <a:p>
            <a:pPr lvl="1"/>
            <a:endParaRPr lang="en-US" dirty="0"/>
          </a:p>
          <a:p>
            <a:pPr lvl="1"/>
            <a:endParaRPr lang="en-US" dirty="0"/>
          </a:p>
        </p:txBody>
      </p:sp>
      <p:sp>
        <p:nvSpPr>
          <p:cNvPr id="9" name="Title 8">
            <a:extLst>
              <a:ext uri="{FF2B5EF4-FFF2-40B4-BE49-F238E27FC236}">
                <a16:creationId xmlns:a16="http://schemas.microsoft.com/office/drawing/2014/main" id="{EFEF7332-6403-BDFB-7F1E-48514E8DBAA5}"/>
              </a:ext>
            </a:extLst>
          </p:cNvPr>
          <p:cNvSpPr>
            <a:spLocks noGrp="1"/>
          </p:cNvSpPr>
          <p:nvPr>
            <p:ph type="title"/>
          </p:nvPr>
        </p:nvSpPr>
        <p:spPr/>
        <p:txBody>
          <a:bodyPr/>
          <a:lstStyle/>
          <a:p>
            <a:r>
              <a:rPr lang="en-US" dirty="0"/>
              <a:t>White-Rodgers All-Spark Ignition Module</a:t>
            </a:r>
          </a:p>
        </p:txBody>
      </p:sp>
      <p:sp>
        <p:nvSpPr>
          <p:cNvPr id="10" name="Text Placeholder 9">
            <a:extLst>
              <a:ext uri="{FF2B5EF4-FFF2-40B4-BE49-F238E27FC236}">
                <a16:creationId xmlns:a16="http://schemas.microsoft.com/office/drawing/2014/main" id="{E6B7161E-3638-DF8D-980B-87F219981C72}"/>
              </a:ext>
            </a:extLst>
          </p:cNvPr>
          <p:cNvSpPr>
            <a:spLocks noGrp="1"/>
          </p:cNvSpPr>
          <p:nvPr>
            <p:ph type="body" sz="quarter" idx="11"/>
          </p:nvPr>
        </p:nvSpPr>
        <p:spPr/>
        <p:txBody>
          <a:bodyPr/>
          <a:lstStyle/>
          <a:p>
            <a:endParaRPr lang="en-US"/>
          </a:p>
        </p:txBody>
      </p:sp>
      <p:sp>
        <p:nvSpPr>
          <p:cNvPr id="16" name="Slide Number Placeholder 4">
            <a:extLst>
              <a:ext uri="{FF2B5EF4-FFF2-40B4-BE49-F238E27FC236}">
                <a16:creationId xmlns:a16="http://schemas.microsoft.com/office/drawing/2014/main" id="{A644A721-8CE1-8DA2-BF7B-5DDC447D29DA}"/>
              </a:ext>
            </a:extLst>
          </p:cNvPr>
          <p:cNvSpPr>
            <a:spLocks noGrp="1"/>
          </p:cNvSpPr>
          <p:nvPr>
            <p:ph type="sldNum" sz="quarter" idx="4"/>
          </p:nvPr>
        </p:nvSpPr>
        <p:spPr>
          <a:xfrm>
            <a:off x="13414248" y="7772399"/>
            <a:ext cx="457200" cy="192024"/>
          </a:xfrm>
        </p:spPr>
        <p:txBody>
          <a:bodyPr/>
          <a:lstStyle/>
          <a:p>
            <a:fld id="{837543D7-8401-5C4E-B0A9-F48897C0C347}" type="slidenum">
              <a:rPr lang="en-US" smtClean="0"/>
              <a:pPr/>
              <a:t>36</a:t>
            </a:fld>
            <a:endParaRPr lang="en-US" dirty="0"/>
          </a:p>
        </p:txBody>
      </p:sp>
      <p:pic>
        <p:nvPicPr>
          <p:cNvPr id="3" name="Picture 2" descr="Icon&#10;&#10;Description automatically generated with low confidence">
            <a:extLst>
              <a:ext uri="{FF2B5EF4-FFF2-40B4-BE49-F238E27FC236}">
                <a16:creationId xmlns:a16="http://schemas.microsoft.com/office/drawing/2014/main" id="{4059EB44-51A4-753E-F0F1-B75AA0B1886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995784" y="1335024"/>
            <a:ext cx="1872616" cy="531581"/>
          </a:xfrm>
          <a:prstGeom prst="rect">
            <a:avLst/>
          </a:prstGeom>
        </p:spPr>
      </p:pic>
      <p:pic>
        <p:nvPicPr>
          <p:cNvPr id="4" name="Picture 3">
            <a:extLst>
              <a:ext uri="{FF2B5EF4-FFF2-40B4-BE49-F238E27FC236}">
                <a16:creationId xmlns:a16="http://schemas.microsoft.com/office/drawing/2014/main" id="{E14F54D8-B009-12E6-9818-E9191E8FBD2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a:off x="9441492" y="3867749"/>
            <a:ext cx="2601525" cy="5029200"/>
          </a:xfrm>
          <a:prstGeom prst="rect">
            <a:avLst/>
          </a:prstGeom>
        </p:spPr>
      </p:pic>
      <p:pic>
        <p:nvPicPr>
          <p:cNvPr id="2" name="Picture 1">
            <a:extLst>
              <a:ext uri="{FF2B5EF4-FFF2-40B4-BE49-F238E27FC236}">
                <a16:creationId xmlns:a16="http://schemas.microsoft.com/office/drawing/2014/main" id="{AD0AA7F0-AE7A-F42F-144A-577CB0C8E79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545" t="-1345" r="-327"/>
          <a:stretch/>
        </p:blipFill>
        <p:spPr>
          <a:xfrm>
            <a:off x="8855675" y="2288445"/>
            <a:ext cx="3765001" cy="2686860"/>
          </a:xfrm>
          <a:prstGeom prst="rect">
            <a:avLst/>
          </a:prstGeom>
        </p:spPr>
      </p:pic>
    </p:spTree>
    <p:extLst>
      <p:ext uri="{BB962C8B-B14F-4D97-AF65-F5344CB8AC3E}">
        <p14:creationId xmlns:p14="http://schemas.microsoft.com/office/powerpoint/2010/main" val="27768207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5CFB8-FEA5-E4F8-342B-EE0E3B137857}"/>
              </a:ext>
            </a:extLst>
          </p:cNvPr>
          <p:cNvSpPr>
            <a:spLocks noGrp="1"/>
          </p:cNvSpPr>
          <p:nvPr>
            <p:ph type="title"/>
          </p:nvPr>
        </p:nvSpPr>
        <p:spPr/>
        <p:txBody>
          <a:bodyPr/>
          <a:lstStyle/>
          <a:p>
            <a:r>
              <a:rPr lang="en-US" dirty="0"/>
              <a:t>Installation Overview</a:t>
            </a:r>
          </a:p>
        </p:txBody>
      </p:sp>
    </p:spTree>
    <p:extLst>
      <p:ext uri="{BB962C8B-B14F-4D97-AF65-F5344CB8AC3E}">
        <p14:creationId xmlns:p14="http://schemas.microsoft.com/office/powerpoint/2010/main" val="30970061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4649D610-31A9-DDEE-2236-9D61EC8A56E1}"/>
              </a:ext>
            </a:extLst>
          </p:cNvPr>
          <p:cNvSpPr>
            <a:spLocks noGrp="1"/>
          </p:cNvSpPr>
          <p:nvPr>
            <p:ph sz="quarter" idx="20"/>
          </p:nvPr>
        </p:nvSpPr>
        <p:spPr/>
        <p:txBody>
          <a:bodyPr/>
          <a:lstStyle/>
          <a:p>
            <a:pPr lvl="2"/>
            <a:r>
              <a:rPr lang="en-US" dirty="0"/>
              <a:t>50D50U-843 module</a:t>
            </a:r>
          </a:p>
          <a:p>
            <a:pPr lvl="2"/>
            <a:r>
              <a:rPr lang="en-US" dirty="0"/>
              <a:t>11-pin 24v harness </a:t>
            </a:r>
          </a:p>
          <a:p>
            <a:pPr lvl="2"/>
            <a:r>
              <a:rPr lang="en-US" dirty="0"/>
              <a:t>Vent damper plug </a:t>
            </a:r>
          </a:p>
          <a:p>
            <a:pPr lvl="2"/>
            <a:r>
              <a:rPr lang="en-US" dirty="0"/>
              <a:t>Flame sense jumper </a:t>
            </a:r>
          </a:p>
          <a:p>
            <a:pPr lvl="2"/>
            <a:r>
              <a:rPr lang="en-US" dirty="0"/>
              <a:t>14-16 AWG ¼" female QC spade – nail/spike spark adapters with shrink-wrap sleeve</a:t>
            </a:r>
          </a:p>
          <a:p>
            <a:pPr lvl="2"/>
            <a:r>
              <a:rPr lang="en-US" dirty="0"/>
              <a:t>6 – 3/16" male QC spade terminals</a:t>
            </a:r>
          </a:p>
          <a:p>
            <a:pPr lvl="2"/>
            <a:r>
              <a:rPr lang="en-US" dirty="0"/>
              <a:t>4 – 1" mounting screws</a:t>
            </a:r>
          </a:p>
          <a:p>
            <a:pPr lvl="2"/>
            <a:r>
              <a:rPr lang="en-US" dirty="0"/>
              <a:t>Fault code label</a:t>
            </a:r>
          </a:p>
          <a:p>
            <a:pPr lvl="2"/>
            <a:r>
              <a:rPr lang="en-US" dirty="0"/>
              <a:t>Instruction sheet with QR code link to install video</a:t>
            </a:r>
          </a:p>
          <a:p>
            <a:pPr lvl="2"/>
            <a:r>
              <a:rPr lang="en-US" dirty="0"/>
              <a:t>QR code for White-Rodgers Connect app</a:t>
            </a:r>
          </a:p>
          <a:p>
            <a:pPr lvl="2"/>
            <a:endParaRPr lang="en-US" dirty="0"/>
          </a:p>
        </p:txBody>
      </p:sp>
      <p:sp>
        <p:nvSpPr>
          <p:cNvPr id="8" name="Slide Number Placeholder 7">
            <a:extLst>
              <a:ext uri="{FF2B5EF4-FFF2-40B4-BE49-F238E27FC236}">
                <a16:creationId xmlns:a16="http://schemas.microsoft.com/office/drawing/2014/main" id="{742E8605-3961-97BC-C05E-851CCB91E3E7}"/>
              </a:ext>
            </a:extLst>
          </p:cNvPr>
          <p:cNvSpPr>
            <a:spLocks noGrp="1"/>
          </p:cNvSpPr>
          <p:nvPr>
            <p:ph type="sldNum" sz="quarter" idx="4"/>
          </p:nvPr>
        </p:nvSpPr>
        <p:spPr/>
        <p:txBody>
          <a:bodyPr/>
          <a:lstStyle/>
          <a:p>
            <a:fld id="{837543D7-8401-5C4E-B0A9-F48897C0C347}" type="slidenum">
              <a:rPr lang="en-US" smtClean="0"/>
              <a:pPr/>
              <a:t>38</a:t>
            </a:fld>
            <a:endParaRPr lang="en-US" dirty="0"/>
          </a:p>
        </p:txBody>
      </p:sp>
      <p:sp>
        <p:nvSpPr>
          <p:cNvPr id="12" name="Title 11">
            <a:extLst>
              <a:ext uri="{FF2B5EF4-FFF2-40B4-BE49-F238E27FC236}">
                <a16:creationId xmlns:a16="http://schemas.microsoft.com/office/drawing/2014/main" id="{9AE9A7EA-E46D-463E-A343-0CD783F3BC5B}"/>
              </a:ext>
            </a:extLst>
          </p:cNvPr>
          <p:cNvSpPr>
            <a:spLocks noGrp="1"/>
          </p:cNvSpPr>
          <p:nvPr>
            <p:ph type="title"/>
          </p:nvPr>
        </p:nvSpPr>
        <p:spPr/>
        <p:txBody>
          <a:bodyPr/>
          <a:lstStyle/>
          <a:p>
            <a:r>
              <a:rPr lang="en-US" dirty="0"/>
              <a:t>What’s in the Box: 50D50U-843</a:t>
            </a:r>
          </a:p>
        </p:txBody>
      </p:sp>
      <p:sp>
        <p:nvSpPr>
          <p:cNvPr id="13" name="Text Placeholder 12">
            <a:extLst>
              <a:ext uri="{FF2B5EF4-FFF2-40B4-BE49-F238E27FC236}">
                <a16:creationId xmlns:a16="http://schemas.microsoft.com/office/drawing/2014/main" id="{467F7DF4-1576-EBD4-8B03-36CB266E43CF}"/>
              </a:ext>
            </a:extLst>
          </p:cNvPr>
          <p:cNvSpPr>
            <a:spLocks noGrp="1"/>
          </p:cNvSpPr>
          <p:nvPr>
            <p:ph type="body" sz="quarter" idx="11"/>
          </p:nvPr>
        </p:nvSpPr>
        <p:spPr/>
        <p:txBody>
          <a:bodyPr/>
          <a:lstStyle/>
          <a:p>
            <a:endParaRPr lang="en-US" dirty="0"/>
          </a:p>
        </p:txBody>
      </p:sp>
      <p:sp>
        <p:nvSpPr>
          <p:cNvPr id="14" name="Text Placeholder 13">
            <a:extLst>
              <a:ext uri="{FF2B5EF4-FFF2-40B4-BE49-F238E27FC236}">
                <a16:creationId xmlns:a16="http://schemas.microsoft.com/office/drawing/2014/main" id="{203176D1-7355-B489-E35A-48C1ABC409B2}"/>
              </a:ext>
            </a:extLst>
          </p:cNvPr>
          <p:cNvSpPr>
            <a:spLocks noGrp="1"/>
          </p:cNvSpPr>
          <p:nvPr>
            <p:ph type="body" sz="quarter" idx="17"/>
          </p:nvPr>
        </p:nvSpPr>
        <p:spPr/>
        <p:txBody>
          <a:bodyPr/>
          <a:lstStyle/>
          <a:p>
            <a:endParaRPr lang="en-US"/>
          </a:p>
        </p:txBody>
      </p:sp>
      <p:pic>
        <p:nvPicPr>
          <p:cNvPr id="17" name="Picture 16">
            <a:extLst>
              <a:ext uri="{FF2B5EF4-FFF2-40B4-BE49-F238E27FC236}">
                <a16:creationId xmlns:a16="http://schemas.microsoft.com/office/drawing/2014/main" id="{1DED9C8E-2C38-7579-B7C6-926A455D532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467600" y="4551633"/>
            <a:ext cx="2585343" cy="3220767"/>
          </a:xfrm>
          <a:prstGeom prst="rect">
            <a:avLst/>
          </a:prstGeom>
          <a:effectLst>
            <a:outerShdw blurRad="50800" dist="38100" dir="2700000" algn="tl" rotWithShape="0">
              <a:prstClr val="black">
                <a:alpha val="40000"/>
              </a:prstClr>
            </a:outerShdw>
          </a:effectLst>
        </p:spPr>
      </p:pic>
      <p:pic>
        <p:nvPicPr>
          <p:cNvPr id="18" name="Picture 17" descr="Table&#10;&#10;Description automatically generated">
            <a:extLst>
              <a:ext uri="{FF2B5EF4-FFF2-40B4-BE49-F238E27FC236}">
                <a16:creationId xmlns:a16="http://schemas.microsoft.com/office/drawing/2014/main" id="{F63B6BB9-B588-0DE3-D3D4-D0811A3E04E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56742" y="5021839"/>
            <a:ext cx="1874210" cy="2457469"/>
          </a:xfrm>
          <a:prstGeom prst="rect">
            <a:avLst/>
          </a:prstGeom>
          <a:effectLst>
            <a:outerShdw blurRad="50800" dist="25400" dir="2700000" algn="tl" rotWithShape="0">
              <a:prstClr val="black">
                <a:alpha val="40000"/>
              </a:prstClr>
            </a:outerShdw>
          </a:effectLst>
        </p:spPr>
      </p:pic>
      <p:pic>
        <p:nvPicPr>
          <p:cNvPr id="19" name="Picture 18">
            <a:extLst>
              <a:ext uri="{FF2B5EF4-FFF2-40B4-BE49-F238E27FC236}">
                <a16:creationId xmlns:a16="http://schemas.microsoft.com/office/drawing/2014/main" id="{FD26A67F-BFF5-5682-45FA-6C2AA887189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2546768" y="4961625"/>
            <a:ext cx="1321632" cy="2457469"/>
          </a:xfrm>
          <a:prstGeom prst="rect">
            <a:avLst/>
          </a:prstGeom>
        </p:spPr>
      </p:pic>
      <p:pic>
        <p:nvPicPr>
          <p:cNvPr id="21" name="Picture 20">
            <a:extLst>
              <a:ext uri="{FF2B5EF4-FFF2-40B4-BE49-F238E27FC236}">
                <a16:creationId xmlns:a16="http://schemas.microsoft.com/office/drawing/2014/main" id="{14C5D1BF-8AD5-FDED-7A8E-F490894689B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2941233" y="3252373"/>
            <a:ext cx="895188" cy="1514069"/>
          </a:xfrm>
          <a:prstGeom prst="rect">
            <a:avLst/>
          </a:prstGeom>
        </p:spPr>
      </p:pic>
      <p:pic>
        <p:nvPicPr>
          <p:cNvPr id="22" name="Picture 21">
            <a:extLst>
              <a:ext uri="{FF2B5EF4-FFF2-40B4-BE49-F238E27FC236}">
                <a16:creationId xmlns:a16="http://schemas.microsoft.com/office/drawing/2014/main" id="{D971C2AB-A652-A105-9003-4ACDE854B98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2432446" y="3779894"/>
            <a:ext cx="559667" cy="909457"/>
          </a:xfrm>
          <a:prstGeom prst="rect">
            <a:avLst/>
          </a:prstGeom>
        </p:spPr>
      </p:pic>
      <p:pic>
        <p:nvPicPr>
          <p:cNvPr id="23" name="Picture 22">
            <a:extLst>
              <a:ext uri="{FF2B5EF4-FFF2-40B4-BE49-F238E27FC236}">
                <a16:creationId xmlns:a16="http://schemas.microsoft.com/office/drawing/2014/main" id="{53A9FAB7-6088-5805-FAF7-AAE8860FA4EC}"/>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11141018" y="1821217"/>
            <a:ext cx="1610453" cy="3114529"/>
          </a:xfrm>
          <a:prstGeom prst="rect">
            <a:avLst/>
          </a:prstGeom>
        </p:spPr>
      </p:pic>
      <p:pic>
        <p:nvPicPr>
          <p:cNvPr id="24" name="Picture 23" descr="Text&#10;&#10;Description automatically generated">
            <a:extLst>
              <a:ext uri="{FF2B5EF4-FFF2-40B4-BE49-F238E27FC236}">
                <a16:creationId xmlns:a16="http://schemas.microsoft.com/office/drawing/2014/main" id="{BBD66938-1BD6-A908-6890-028E4A14695E}"/>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2770930" y="2077127"/>
            <a:ext cx="895188" cy="1023023"/>
          </a:xfrm>
          <a:prstGeom prst="rect">
            <a:avLst/>
          </a:prstGeom>
        </p:spPr>
      </p:pic>
      <p:pic>
        <p:nvPicPr>
          <p:cNvPr id="28" name="Picture 27" descr="A black background with a black square&#10;&#10;Description automatically generated with medium confidence">
            <a:extLst>
              <a:ext uri="{FF2B5EF4-FFF2-40B4-BE49-F238E27FC236}">
                <a16:creationId xmlns:a16="http://schemas.microsoft.com/office/drawing/2014/main" id="{245344D5-2374-5A12-8559-FF9E95F1B780}"/>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l="-20279" t="-13639" r="-17119" b="-13639"/>
          <a:stretch/>
        </p:blipFill>
        <p:spPr>
          <a:xfrm>
            <a:off x="11623675" y="7276473"/>
            <a:ext cx="283464" cy="128016"/>
          </a:xfrm>
          <a:prstGeom prst="rect">
            <a:avLst/>
          </a:prstGeom>
          <a:solidFill>
            <a:schemeClr val="bg1"/>
          </a:solidFill>
        </p:spPr>
      </p:pic>
      <p:pic>
        <p:nvPicPr>
          <p:cNvPr id="2" name="Picture 1">
            <a:extLst>
              <a:ext uri="{FF2B5EF4-FFF2-40B4-BE49-F238E27FC236}">
                <a16:creationId xmlns:a16="http://schemas.microsoft.com/office/drawing/2014/main" id="{148646B7-54E2-7097-BD2E-0EAE8DA9DFFA}"/>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l="-545" t="-1345" r="-327"/>
          <a:stretch/>
        </p:blipFill>
        <p:spPr>
          <a:xfrm>
            <a:off x="7635240" y="2085604"/>
            <a:ext cx="3383280" cy="2414448"/>
          </a:xfrm>
          <a:prstGeom prst="rect">
            <a:avLst/>
          </a:prstGeom>
        </p:spPr>
      </p:pic>
    </p:spTree>
    <p:extLst>
      <p:ext uri="{BB962C8B-B14F-4D97-AF65-F5344CB8AC3E}">
        <p14:creationId xmlns:p14="http://schemas.microsoft.com/office/powerpoint/2010/main" val="17704478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AEBF73-D814-36A6-2188-F15DD7EECD8F}"/>
              </a:ext>
            </a:extLst>
          </p:cNvPr>
          <p:cNvSpPr>
            <a:spLocks noGrp="1"/>
          </p:cNvSpPr>
          <p:nvPr>
            <p:ph type="title"/>
          </p:nvPr>
        </p:nvSpPr>
        <p:spPr/>
        <p:txBody>
          <a:bodyPr/>
          <a:lstStyle/>
          <a:p>
            <a:r>
              <a:rPr lang="en-US" dirty="0"/>
              <a:t>Disconnect Power and Gas</a:t>
            </a:r>
          </a:p>
        </p:txBody>
      </p:sp>
      <p:sp>
        <p:nvSpPr>
          <p:cNvPr id="4" name="Content Placeholder 3">
            <a:extLst>
              <a:ext uri="{FF2B5EF4-FFF2-40B4-BE49-F238E27FC236}">
                <a16:creationId xmlns:a16="http://schemas.microsoft.com/office/drawing/2014/main" id="{BA76B410-C57B-A1BD-DC28-5C202595C00B}"/>
              </a:ext>
            </a:extLst>
          </p:cNvPr>
          <p:cNvSpPr>
            <a:spLocks noGrp="1"/>
          </p:cNvSpPr>
          <p:nvPr>
            <p:ph sz="quarter" idx="10"/>
          </p:nvPr>
        </p:nvSpPr>
        <p:spPr>
          <a:xfrm>
            <a:off x="1307592" y="2324100"/>
            <a:ext cx="5664708" cy="987552"/>
          </a:xfrm>
        </p:spPr>
        <p:txBody>
          <a:bodyPr/>
          <a:lstStyle/>
          <a:p>
            <a:pPr lvl="1"/>
            <a:r>
              <a:rPr lang="en-US" dirty="0"/>
              <a:t>First, ensure the power and gas are disconnected prior to servicing the unit. </a:t>
            </a:r>
          </a:p>
          <a:p>
            <a:pPr lvl="1"/>
            <a:endParaRPr lang="en-US" dirty="0"/>
          </a:p>
        </p:txBody>
      </p:sp>
      <p:sp>
        <p:nvSpPr>
          <p:cNvPr id="6" name="Text Placeholder 5">
            <a:extLst>
              <a:ext uri="{FF2B5EF4-FFF2-40B4-BE49-F238E27FC236}">
                <a16:creationId xmlns:a16="http://schemas.microsoft.com/office/drawing/2014/main" id="{1644B017-1EFE-1300-063B-23031ECDF2AA}"/>
              </a:ext>
            </a:extLst>
          </p:cNvPr>
          <p:cNvSpPr>
            <a:spLocks noGrp="1"/>
          </p:cNvSpPr>
          <p:nvPr>
            <p:ph type="body" sz="quarter" idx="17"/>
          </p:nvPr>
        </p:nvSpPr>
        <p:spPr/>
        <p:txBody>
          <a:bodyPr/>
          <a:lstStyle/>
          <a:p>
            <a:endParaRPr lang="en-US"/>
          </a:p>
        </p:txBody>
      </p:sp>
      <p:sp>
        <p:nvSpPr>
          <p:cNvPr id="7" name="Oval 6">
            <a:extLst>
              <a:ext uri="{FF2B5EF4-FFF2-40B4-BE49-F238E27FC236}">
                <a16:creationId xmlns:a16="http://schemas.microsoft.com/office/drawing/2014/main" id="{733E44FB-10D2-6280-E703-01D3CBDBB3A1}"/>
              </a:ext>
            </a:extLst>
          </p:cNvPr>
          <p:cNvSpPr/>
          <p:nvPr/>
        </p:nvSpPr>
        <p:spPr bwMode="auto">
          <a:xfrm>
            <a:off x="758952" y="2243866"/>
            <a:ext cx="435429" cy="435429"/>
          </a:xfrm>
          <a:prstGeom prst="ellipse">
            <a:avLst/>
          </a:prstGeom>
          <a:solidFill>
            <a:schemeClr val="accent2"/>
          </a:solidFill>
          <a:ln w="9525">
            <a:noFill/>
            <a:round/>
            <a:headEnd/>
            <a:tailEnd/>
          </a:ln>
          <a:effectLst/>
        </p:spPr>
        <p:txBody>
          <a:bodyPr wrap="square" rtlCol="0" anchor="ctr"/>
          <a:lstStyle/>
          <a:p>
            <a:pPr marL="0" marR="0" lvl="0" indent="0" algn="ctr" defTabSz="548596"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a:ea typeface="+mn-ea"/>
                <a:cs typeface="+mn-cs"/>
              </a:rPr>
              <a:t>1</a:t>
            </a:r>
          </a:p>
        </p:txBody>
      </p:sp>
      <p:sp>
        <p:nvSpPr>
          <p:cNvPr id="2" name="Slide Number Placeholder 4">
            <a:extLst>
              <a:ext uri="{FF2B5EF4-FFF2-40B4-BE49-F238E27FC236}">
                <a16:creationId xmlns:a16="http://schemas.microsoft.com/office/drawing/2014/main" id="{CDE196D7-AA0B-021A-D32E-6ADB7F081DE8}"/>
              </a:ext>
            </a:extLst>
          </p:cNvPr>
          <p:cNvSpPr>
            <a:spLocks noGrp="1"/>
          </p:cNvSpPr>
          <p:nvPr>
            <p:ph type="sldNum" sz="quarter" idx="4"/>
          </p:nvPr>
        </p:nvSpPr>
        <p:spPr>
          <a:xfrm>
            <a:off x="13414248" y="7772399"/>
            <a:ext cx="457200" cy="192024"/>
          </a:xfrm>
          <a:prstGeom prst="rect">
            <a:avLst/>
          </a:prstGeom>
        </p:spPr>
        <p:txBody>
          <a:bodyPr/>
          <a:lstStyle/>
          <a:p>
            <a:fld id="{837543D7-8401-5C4E-B0A9-F48897C0C347}" type="slidenum">
              <a:rPr lang="en-US" smtClean="0"/>
              <a:pPr/>
              <a:t>39</a:t>
            </a:fld>
            <a:endParaRPr lang="en-US" dirty="0"/>
          </a:p>
        </p:txBody>
      </p:sp>
      <p:pic>
        <p:nvPicPr>
          <p:cNvPr id="9" name="Picture 8" descr="A picture containing person, hand&#10;&#10;Description automatically generated">
            <a:extLst>
              <a:ext uri="{FF2B5EF4-FFF2-40B4-BE49-F238E27FC236}">
                <a16:creationId xmlns:a16="http://schemas.microsoft.com/office/drawing/2014/main" id="{4041E8F7-9809-CE21-4990-D827AE3EBEB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658100" y="2336779"/>
            <a:ext cx="6208776" cy="3556042"/>
          </a:xfrm>
          <a:prstGeom prst="rect">
            <a:avLst/>
          </a:prstGeom>
        </p:spPr>
      </p:pic>
    </p:spTree>
    <p:extLst>
      <p:ext uri="{BB962C8B-B14F-4D97-AF65-F5344CB8AC3E}">
        <p14:creationId xmlns:p14="http://schemas.microsoft.com/office/powerpoint/2010/main" val="27122690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9F09F4-1C6F-CBC0-584B-A5B49E4DACE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545" t="-1345" r="-327"/>
          <a:stretch/>
        </p:blipFill>
        <p:spPr>
          <a:xfrm>
            <a:off x="4654296" y="2256433"/>
            <a:ext cx="5317461" cy="3794760"/>
          </a:xfrm>
          <a:prstGeom prst="rect">
            <a:avLst/>
          </a:prstGeom>
        </p:spPr>
      </p:pic>
      <p:sp>
        <p:nvSpPr>
          <p:cNvPr id="4" name="Slide Number Placeholder 3">
            <a:extLst>
              <a:ext uri="{FF2B5EF4-FFF2-40B4-BE49-F238E27FC236}">
                <a16:creationId xmlns:a16="http://schemas.microsoft.com/office/drawing/2014/main" id="{9CEE4A67-5D47-3AC2-EBE9-7B0428E4A999}"/>
              </a:ext>
            </a:extLst>
          </p:cNvPr>
          <p:cNvSpPr>
            <a:spLocks noGrp="1"/>
          </p:cNvSpPr>
          <p:nvPr>
            <p:ph type="sldNum" sz="quarter" idx="4"/>
          </p:nvPr>
        </p:nvSpPr>
        <p:spPr/>
        <p:txBody>
          <a:bodyPr/>
          <a:lstStyle/>
          <a:p>
            <a:fld id="{837543D7-8401-5C4E-B0A9-F48897C0C347}" type="slidenum">
              <a:rPr lang="en-US" smtClean="0"/>
              <a:pPr/>
              <a:t>4</a:t>
            </a:fld>
            <a:endParaRPr lang="en-US" dirty="0"/>
          </a:p>
        </p:txBody>
      </p:sp>
      <p:sp>
        <p:nvSpPr>
          <p:cNvPr id="8" name="Title 7">
            <a:extLst>
              <a:ext uri="{FF2B5EF4-FFF2-40B4-BE49-F238E27FC236}">
                <a16:creationId xmlns:a16="http://schemas.microsoft.com/office/drawing/2014/main" id="{AE63D5E8-E9AB-0401-F1F9-AD0392818EFC}"/>
              </a:ext>
            </a:extLst>
          </p:cNvPr>
          <p:cNvSpPr>
            <a:spLocks noGrp="1"/>
          </p:cNvSpPr>
          <p:nvPr>
            <p:ph type="title"/>
          </p:nvPr>
        </p:nvSpPr>
        <p:spPr/>
        <p:txBody>
          <a:bodyPr/>
          <a:lstStyle/>
          <a:p>
            <a:r>
              <a:rPr lang="en-US" dirty="0"/>
              <a:t>All-Spark Ignition Module Control Features</a:t>
            </a:r>
          </a:p>
        </p:txBody>
      </p:sp>
      <p:sp>
        <p:nvSpPr>
          <p:cNvPr id="9" name="Text Placeholder 8">
            <a:extLst>
              <a:ext uri="{FF2B5EF4-FFF2-40B4-BE49-F238E27FC236}">
                <a16:creationId xmlns:a16="http://schemas.microsoft.com/office/drawing/2014/main" id="{23F0ECB9-6C38-73D9-0C3E-B1B2EABDD535}"/>
              </a:ext>
            </a:extLst>
          </p:cNvPr>
          <p:cNvSpPr>
            <a:spLocks noGrp="1"/>
          </p:cNvSpPr>
          <p:nvPr>
            <p:ph type="body" sz="quarter" idx="11"/>
          </p:nvPr>
        </p:nvSpPr>
        <p:spPr/>
        <p:txBody>
          <a:bodyPr/>
          <a:lstStyle/>
          <a:p>
            <a:endParaRPr lang="en-US"/>
          </a:p>
        </p:txBody>
      </p:sp>
      <p:sp>
        <p:nvSpPr>
          <p:cNvPr id="10" name="Text Placeholder 9">
            <a:extLst>
              <a:ext uri="{FF2B5EF4-FFF2-40B4-BE49-F238E27FC236}">
                <a16:creationId xmlns:a16="http://schemas.microsoft.com/office/drawing/2014/main" id="{60B3781F-9A53-E92F-4E18-E25CF2CDC3E4}"/>
              </a:ext>
            </a:extLst>
          </p:cNvPr>
          <p:cNvSpPr>
            <a:spLocks noGrp="1"/>
          </p:cNvSpPr>
          <p:nvPr>
            <p:ph type="body" sz="quarter" idx="17"/>
          </p:nvPr>
        </p:nvSpPr>
        <p:spPr/>
        <p:txBody>
          <a:bodyPr/>
          <a:lstStyle/>
          <a:p>
            <a:endParaRPr lang="en-US"/>
          </a:p>
        </p:txBody>
      </p:sp>
      <p:cxnSp>
        <p:nvCxnSpPr>
          <p:cNvPr id="13" name="Straight Arrow Connector 12">
            <a:extLst>
              <a:ext uri="{FF2B5EF4-FFF2-40B4-BE49-F238E27FC236}">
                <a16:creationId xmlns:a16="http://schemas.microsoft.com/office/drawing/2014/main" id="{079CB30D-0FC9-D50A-8224-D1F38D8706C5}"/>
              </a:ext>
            </a:extLst>
          </p:cNvPr>
          <p:cNvCxnSpPr>
            <a:cxnSpLocks/>
          </p:cNvCxnSpPr>
          <p:nvPr/>
        </p:nvCxnSpPr>
        <p:spPr bwMode="auto">
          <a:xfrm flipH="1" flipV="1">
            <a:off x="9760568" y="4619294"/>
            <a:ext cx="512327" cy="160253"/>
          </a:xfrm>
          <a:prstGeom prst="straightConnector1">
            <a:avLst/>
          </a:prstGeom>
          <a:solidFill>
            <a:schemeClr val="accent1"/>
          </a:solidFill>
          <a:ln w="28575" cap="rnd" cmpd="sng" algn="ctr">
            <a:solidFill>
              <a:schemeClr val="accent4"/>
            </a:solidFill>
            <a:prstDash val="solid"/>
            <a:round/>
            <a:headEnd type="none" w="lg" len="med"/>
            <a:tailEnd type="triangle" w="lg" len="lg"/>
          </a:ln>
          <a:effectLst/>
        </p:spPr>
      </p:cxnSp>
      <p:sp>
        <p:nvSpPr>
          <p:cNvPr id="14" name="Rectangle 13">
            <a:extLst>
              <a:ext uri="{FF2B5EF4-FFF2-40B4-BE49-F238E27FC236}">
                <a16:creationId xmlns:a16="http://schemas.microsoft.com/office/drawing/2014/main" id="{110469E7-BBDA-4E97-B15B-86CA13D066D2}"/>
              </a:ext>
            </a:extLst>
          </p:cNvPr>
          <p:cNvSpPr/>
          <p:nvPr/>
        </p:nvSpPr>
        <p:spPr>
          <a:xfrm>
            <a:off x="10455935" y="4671939"/>
            <a:ext cx="3294032" cy="430887"/>
          </a:xfrm>
          <a:prstGeom prst="rect">
            <a:avLst/>
          </a:prstGeom>
        </p:spPr>
        <p:txBody>
          <a:bodyPr wrap="square" lIns="0" tIns="0" rIns="0" bIns="0" anchor="t">
            <a:noAutofit/>
          </a:bodyPr>
          <a:lstStyle/>
          <a:p>
            <a:r>
              <a:rPr lang="en-US" sz="1400" dirty="0">
                <a:ea typeface="+mn-lt"/>
                <a:cs typeface="+mn-lt"/>
              </a:rPr>
              <a:t>Optional </a:t>
            </a:r>
            <a:r>
              <a:rPr lang="en-US" sz="1400" dirty="0"/>
              <a:t>Rajah spark plug or ¼" Spade </a:t>
            </a:r>
          </a:p>
        </p:txBody>
      </p:sp>
      <p:cxnSp>
        <p:nvCxnSpPr>
          <p:cNvPr id="15" name="Straight Arrow Connector 14">
            <a:extLst>
              <a:ext uri="{FF2B5EF4-FFF2-40B4-BE49-F238E27FC236}">
                <a16:creationId xmlns:a16="http://schemas.microsoft.com/office/drawing/2014/main" id="{E97BCFC2-6980-7322-BCB5-50203033C584}"/>
              </a:ext>
            </a:extLst>
          </p:cNvPr>
          <p:cNvCxnSpPr>
            <a:cxnSpLocks/>
          </p:cNvCxnSpPr>
          <p:nvPr/>
        </p:nvCxnSpPr>
        <p:spPr bwMode="auto">
          <a:xfrm flipH="1">
            <a:off x="9760567" y="4771801"/>
            <a:ext cx="512328" cy="231164"/>
          </a:xfrm>
          <a:prstGeom prst="straightConnector1">
            <a:avLst/>
          </a:prstGeom>
          <a:solidFill>
            <a:schemeClr val="accent1"/>
          </a:solidFill>
          <a:ln w="28575" cap="rnd" cmpd="sng" algn="ctr">
            <a:solidFill>
              <a:schemeClr val="accent4"/>
            </a:solidFill>
            <a:prstDash val="solid"/>
            <a:round/>
            <a:headEnd type="none" w="lg" len="med"/>
            <a:tailEnd type="triangle" w="lg" len="lg"/>
          </a:ln>
          <a:effectLst/>
        </p:spPr>
      </p:cxnSp>
      <p:sp>
        <p:nvSpPr>
          <p:cNvPr id="16" name="Rectangle 15">
            <a:extLst>
              <a:ext uri="{FF2B5EF4-FFF2-40B4-BE49-F238E27FC236}">
                <a16:creationId xmlns:a16="http://schemas.microsoft.com/office/drawing/2014/main" id="{5ECC865A-DD98-E5EB-3851-D9D21F86DB2C}"/>
              </a:ext>
            </a:extLst>
          </p:cNvPr>
          <p:cNvSpPr/>
          <p:nvPr/>
        </p:nvSpPr>
        <p:spPr>
          <a:xfrm>
            <a:off x="10455935" y="5251351"/>
            <a:ext cx="2067776" cy="215444"/>
          </a:xfrm>
          <a:prstGeom prst="rect">
            <a:avLst/>
          </a:prstGeom>
        </p:spPr>
        <p:txBody>
          <a:bodyPr wrap="square" lIns="0" tIns="0" rIns="0" bIns="0" anchor="t">
            <a:noAutofit/>
          </a:bodyPr>
          <a:lstStyle/>
          <a:p>
            <a:r>
              <a:rPr lang="en-US" sz="1400"/>
              <a:t>Flame Sense Test Pins</a:t>
            </a:r>
            <a:endParaRPr lang="en-US" sz="1400">
              <a:cs typeface="Noto Sans" panose="020B0502040504020204" pitchFamily="34" charset="0"/>
            </a:endParaRPr>
          </a:p>
        </p:txBody>
      </p:sp>
      <p:cxnSp>
        <p:nvCxnSpPr>
          <p:cNvPr id="17" name="Straight Arrow Connector 16">
            <a:extLst>
              <a:ext uri="{FF2B5EF4-FFF2-40B4-BE49-F238E27FC236}">
                <a16:creationId xmlns:a16="http://schemas.microsoft.com/office/drawing/2014/main" id="{F0A0A9DA-DB52-369A-F166-B8717FBC9C79}"/>
              </a:ext>
            </a:extLst>
          </p:cNvPr>
          <p:cNvCxnSpPr>
            <a:cxnSpLocks/>
          </p:cNvCxnSpPr>
          <p:nvPr/>
        </p:nvCxnSpPr>
        <p:spPr bwMode="auto">
          <a:xfrm flipH="1">
            <a:off x="8997697" y="5355470"/>
            <a:ext cx="1275197" cy="6552"/>
          </a:xfrm>
          <a:prstGeom prst="straightConnector1">
            <a:avLst/>
          </a:prstGeom>
          <a:solidFill>
            <a:schemeClr val="accent1"/>
          </a:solidFill>
          <a:ln w="28575" cap="rnd" cmpd="sng" algn="ctr">
            <a:solidFill>
              <a:schemeClr val="accent4"/>
            </a:solidFill>
            <a:prstDash val="solid"/>
            <a:round/>
            <a:headEnd type="none" w="lg" len="med"/>
            <a:tailEnd type="triangle" w="lg" len="lg"/>
          </a:ln>
          <a:effectLst/>
        </p:spPr>
      </p:cxnSp>
      <p:sp>
        <p:nvSpPr>
          <p:cNvPr id="18" name="Rectangle 17">
            <a:extLst>
              <a:ext uri="{FF2B5EF4-FFF2-40B4-BE49-F238E27FC236}">
                <a16:creationId xmlns:a16="http://schemas.microsoft.com/office/drawing/2014/main" id="{1E28D368-1D11-0FE1-40E8-EE7864D626FF}"/>
              </a:ext>
            </a:extLst>
          </p:cNvPr>
          <p:cNvSpPr/>
          <p:nvPr/>
        </p:nvSpPr>
        <p:spPr>
          <a:xfrm>
            <a:off x="4946703" y="6405215"/>
            <a:ext cx="1527379" cy="541687"/>
          </a:xfrm>
          <a:prstGeom prst="rect">
            <a:avLst/>
          </a:prstGeom>
        </p:spPr>
        <p:txBody>
          <a:bodyPr wrap="square" lIns="109728" tIns="54864" rIns="109728" bIns="54864" anchor="t">
            <a:spAutoFit/>
          </a:bodyPr>
          <a:lstStyle/>
          <a:p>
            <a:pPr algn="r"/>
            <a:r>
              <a:rPr lang="en-US" sz="1400"/>
              <a:t>Vent Damper Connector </a:t>
            </a:r>
            <a:endParaRPr lang="en-US" sz="1400">
              <a:cs typeface="Noto Sans" panose="020B0502040504020204" pitchFamily="34" charset="0"/>
            </a:endParaRPr>
          </a:p>
        </p:txBody>
      </p:sp>
      <p:sp>
        <p:nvSpPr>
          <p:cNvPr id="19" name="Rectangle 18">
            <a:extLst>
              <a:ext uri="{FF2B5EF4-FFF2-40B4-BE49-F238E27FC236}">
                <a16:creationId xmlns:a16="http://schemas.microsoft.com/office/drawing/2014/main" id="{F8F07A94-D70B-3AD8-887F-5866016EB337}"/>
              </a:ext>
            </a:extLst>
          </p:cNvPr>
          <p:cNvSpPr/>
          <p:nvPr/>
        </p:nvSpPr>
        <p:spPr>
          <a:xfrm>
            <a:off x="7608500" y="7324203"/>
            <a:ext cx="1592611" cy="541687"/>
          </a:xfrm>
          <a:prstGeom prst="rect">
            <a:avLst/>
          </a:prstGeom>
        </p:spPr>
        <p:txBody>
          <a:bodyPr wrap="square" lIns="109728" tIns="54864" rIns="109728" bIns="54864" anchor="t">
            <a:spAutoFit/>
          </a:bodyPr>
          <a:lstStyle/>
          <a:p>
            <a:pPr lvl="0" algn="ctr"/>
            <a:r>
              <a:rPr lang="en-US" sz="1400" dirty="0"/>
              <a:t>Inducer Connection </a:t>
            </a:r>
            <a:endParaRPr lang="en-US" sz="1400" dirty="0">
              <a:cs typeface="Noto Sans" panose="020B0502040504020204" pitchFamily="34" charset="0"/>
            </a:endParaRPr>
          </a:p>
        </p:txBody>
      </p:sp>
      <p:sp>
        <p:nvSpPr>
          <p:cNvPr id="20" name="Rectangle 19">
            <a:extLst>
              <a:ext uri="{FF2B5EF4-FFF2-40B4-BE49-F238E27FC236}">
                <a16:creationId xmlns:a16="http://schemas.microsoft.com/office/drawing/2014/main" id="{38DE9333-0D36-EA28-2525-CBBC0DB3F502}"/>
              </a:ext>
            </a:extLst>
          </p:cNvPr>
          <p:cNvSpPr/>
          <p:nvPr/>
        </p:nvSpPr>
        <p:spPr>
          <a:xfrm>
            <a:off x="1781927" y="3518778"/>
            <a:ext cx="1955732" cy="541687"/>
          </a:xfrm>
          <a:prstGeom prst="rect">
            <a:avLst/>
          </a:prstGeom>
        </p:spPr>
        <p:txBody>
          <a:bodyPr wrap="square" lIns="109728" tIns="54864" rIns="109728" bIns="54864" anchor="t">
            <a:spAutoFit/>
          </a:bodyPr>
          <a:lstStyle/>
          <a:p>
            <a:pPr algn="r"/>
            <a:r>
              <a:rPr lang="en-US" sz="1400"/>
              <a:t>Pressure Switch Connection </a:t>
            </a:r>
            <a:endParaRPr lang="en-US" sz="1400">
              <a:cs typeface="Noto Sans" panose="020B0502040504020204" pitchFamily="34" charset="0"/>
            </a:endParaRPr>
          </a:p>
        </p:txBody>
      </p:sp>
      <p:cxnSp>
        <p:nvCxnSpPr>
          <p:cNvPr id="21" name="Straight Arrow Connector 20">
            <a:extLst>
              <a:ext uri="{FF2B5EF4-FFF2-40B4-BE49-F238E27FC236}">
                <a16:creationId xmlns:a16="http://schemas.microsoft.com/office/drawing/2014/main" id="{EE087910-B194-8B26-03F2-8D5471208901}"/>
              </a:ext>
            </a:extLst>
          </p:cNvPr>
          <p:cNvCxnSpPr>
            <a:cxnSpLocks/>
          </p:cNvCxnSpPr>
          <p:nvPr/>
        </p:nvCxnSpPr>
        <p:spPr bwMode="auto">
          <a:xfrm flipV="1">
            <a:off x="3767973" y="3874271"/>
            <a:ext cx="914400" cy="0"/>
          </a:xfrm>
          <a:prstGeom prst="straightConnector1">
            <a:avLst/>
          </a:prstGeom>
          <a:solidFill>
            <a:schemeClr val="accent1"/>
          </a:solidFill>
          <a:ln w="28575" cap="rnd" cmpd="sng" algn="ctr">
            <a:solidFill>
              <a:schemeClr val="accent4"/>
            </a:solidFill>
            <a:prstDash val="solid"/>
            <a:round/>
            <a:headEnd type="none" w="lg" len="med"/>
            <a:tailEnd type="triangle" w="lg" len="lg"/>
          </a:ln>
          <a:effectLst/>
        </p:spPr>
      </p:cxnSp>
      <p:sp>
        <p:nvSpPr>
          <p:cNvPr id="22" name="Rectangle 21">
            <a:extLst>
              <a:ext uri="{FF2B5EF4-FFF2-40B4-BE49-F238E27FC236}">
                <a16:creationId xmlns:a16="http://schemas.microsoft.com/office/drawing/2014/main" id="{D7B217D9-9447-D03B-5753-98364050693A}"/>
              </a:ext>
            </a:extLst>
          </p:cNvPr>
          <p:cNvSpPr/>
          <p:nvPr/>
        </p:nvSpPr>
        <p:spPr>
          <a:xfrm>
            <a:off x="6806443" y="6440032"/>
            <a:ext cx="1598362" cy="541687"/>
          </a:xfrm>
          <a:prstGeom prst="rect">
            <a:avLst/>
          </a:prstGeom>
        </p:spPr>
        <p:txBody>
          <a:bodyPr wrap="square" lIns="109728" tIns="54864" rIns="109728" bIns="54864" anchor="t">
            <a:spAutoFit/>
          </a:bodyPr>
          <a:lstStyle/>
          <a:p>
            <a:pPr algn="ctr"/>
            <a:r>
              <a:rPr lang="en-US" sz="1400"/>
              <a:t>Alarm Output Connection </a:t>
            </a:r>
            <a:endParaRPr lang="en-US" sz="1400">
              <a:cs typeface="Noto Sans" panose="020B0502040504020204" pitchFamily="34" charset="0"/>
            </a:endParaRPr>
          </a:p>
        </p:txBody>
      </p:sp>
      <p:cxnSp>
        <p:nvCxnSpPr>
          <p:cNvPr id="23" name="Straight Arrow Connector 22">
            <a:extLst>
              <a:ext uri="{FF2B5EF4-FFF2-40B4-BE49-F238E27FC236}">
                <a16:creationId xmlns:a16="http://schemas.microsoft.com/office/drawing/2014/main" id="{C6523A63-F141-D020-75E8-AD107D1B5876}"/>
              </a:ext>
            </a:extLst>
          </p:cNvPr>
          <p:cNvCxnSpPr>
            <a:cxnSpLocks/>
          </p:cNvCxnSpPr>
          <p:nvPr/>
        </p:nvCxnSpPr>
        <p:spPr bwMode="auto">
          <a:xfrm flipV="1">
            <a:off x="7759348" y="5942934"/>
            <a:ext cx="0" cy="459502"/>
          </a:xfrm>
          <a:prstGeom prst="straightConnector1">
            <a:avLst/>
          </a:prstGeom>
          <a:solidFill>
            <a:schemeClr val="accent1"/>
          </a:solidFill>
          <a:ln w="28575" cap="rnd" cmpd="sng" algn="ctr">
            <a:solidFill>
              <a:schemeClr val="accent4"/>
            </a:solidFill>
            <a:prstDash val="solid"/>
            <a:round/>
            <a:headEnd type="none" w="lg" len="med"/>
            <a:tailEnd type="triangle" w="lg" len="lg"/>
          </a:ln>
          <a:effectLst/>
        </p:spPr>
      </p:cxnSp>
      <p:sp>
        <p:nvSpPr>
          <p:cNvPr id="24" name="Rectangle 23">
            <a:extLst>
              <a:ext uri="{FF2B5EF4-FFF2-40B4-BE49-F238E27FC236}">
                <a16:creationId xmlns:a16="http://schemas.microsoft.com/office/drawing/2014/main" id="{7EF5054E-EB10-53E7-0F56-339D87E08179}"/>
              </a:ext>
            </a:extLst>
          </p:cNvPr>
          <p:cNvSpPr/>
          <p:nvPr/>
        </p:nvSpPr>
        <p:spPr>
          <a:xfrm>
            <a:off x="5450786" y="7094983"/>
            <a:ext cx="2449493" cy="523220"/>
          </a:xfrm>
          <a:prstGeom prst="rect">
            <a:avLst/>
          </a:prstGeom>
        </p:spPr>
        <p:txBody>
          <a:bodyPr wrap="square">
            <a:spAutoFit/>
          </a:bodyPr>
          <a:lstStyle/>
          <a:p>
            <a:pPr lvl="0" algn="ctr"/>
            <a:r>
              <a:rPr lang="en-US" sz="1400" dirty="0"/>
              <a:t>3-Digit </a:t>
            </a:r>
            <a:br>
              <a:rPr lang="en-US" sz="1400" dirty="0"/>
            </a:br>
            <a:r>
              <a:rPr lang="en-US" sz="1400" dirty="0"/>
              <a:t>7-Segment LED Display</a:t>
            </a:r>
          </a:p>
        </p:txBody>
      </p:sp>
      <p:cxnSp>
        <p:nvCxnSpPr>
          <p:cNvPr id="25" name="Straight Arrow Connector 24">
            <a:extLst>
              <a:ext uri="{FF2B5EF4-FFF2-40B4-BE49-F238E27FC236}">
                <a16:creationId xmlns:a16="http://schemas.microsoft.com/office/drawing/2014/main" id="{20931C56-AB55-AC09-248A-6B0EC499ECFC}"/>
              </a:ext>
            </a:extLst>
          </p:cNvPr>
          <p:cNvCxnSpPr>
            <a:cxnSpLocks/>
            <a:stCxn id="24" idx="0"/>
          </p:cNvCxnSpPr>
          <p:nvPr/>
        </p:nvCxnSpPr>
        <p:spPr bwMode="auto">
          <a:xfrm flipV="1">
            <a:off x="6675533" y="5251351"/>
            <a:ext cx="428441" cy="1843632"/>
          </a:xfrm>
          <a:prstGeom prst="straightConnector1">
            <a:avLst/>
          </a:prstGeom>
          <a:solidFill>
            <a:schemeClr val="accent1"/>
          </a:solidFill>
          <a:ln w="28575" cap="rnd" cmpd="sng" algn="ctr">
            <a:solidFill>
              <a:schemeClr val="accent4"/>
            </a:solidFill>
            <a:prstDash val="solid"/>
            <a:round/>
            <a:headEnd type="none" w="lg" len="med"/>
            <a:tailEnd type="triangle" w="lg" len="lg"/>
          </a:ln>
          <a:effectLst/>
        </p:spPr>
      </p:cxnSp>
      <p:sp>
        <p:nvSpPr>
          <p:cNvPr id="26" name="Rectangle 25">
            <a:extLst>
              <a:ext uri="{FF2B5EF4-FFF2-40B4-BE49-F238E27FC236}">
                <a16:creationId xmlns:a16="http://schemas.microsoft.com/office/drawing/2014/main" id="{53CAF143-B34B-D6A0-5154-C2C2D7441ECA}"/>
              </a:ext>
            </a:extLst>
          </p:cNvPr>
          <p:cNvSpPr/>
          <p:nvPr/>
        </p:nvSpPr>
        <p:spPr>
          <a:xfrm>
            <a:off x="10455935" y="4039237"/>
            <a:ext cx="3050374" cy="178920"/>
          </a:xfrm>
          <a:prstGeom prst="rect">
            <a:avLst/>
          </a:prstGeom>
        </p:spPr>
        <p:txBody>
          <a:bodyPr wrap="square" lIns="0" tIns="0" rIns="0" bIns="0" anchor="t">
            <a:noAutofit/>
          </a:bodyPr>
          <a:lstStyle/>
          <a:p>
            <a:r>
              <a:rPr lang="en-US" sz="1400" dirty="0"/>
              <a:t>Near-field Communication (NFC)</a:t>
            </a:r>
            <a:endParaRPr lang="en-US" sz="1400" dirty="0">
              <a:cs typeface="Noto Sans" panose="020B0502040504020204" pitchFamily="34" charset="0"/>
            </a:endParaRPr>
          </a:p>
          <a:p>
            <a:pPr lvl="0"/>
            <a:endParaRPr lang="en-US" sz="1400" dirty="0"/>
          </a:p>
        </p:txBody>
      </p:sp>
      <p:cxnSp>
        <p:nvCxnSpPr>
          <p:cNvPr id="27" name="Straight Arrow Connector 26">
            <a:extLst>
              <a:ext uri="{FF2B5EF4-FFF2-40B4-BE49-F238E27FC236}">
                <a16:creationId xmlns:a16="http://schemas.microsoft.com/office/drawing/2014/main" id="{38A86A61-AF6D-A6FA-2D41-AD3C2FF43A75}"/>
              </a:ext>
            </a:extLst>
          </p:cNvPr>
          <p:cNvCxnSpPr>
            <a:cxnSpLocks/>
          </p:cNvCxnSpPr>
          <p:nvPr/>
        </p:nvCxnSpPr>
        <p:spPr bwMode="auto">
          <a:xfrm flipH="1">
            <a:off x="7355907" y="4132415"/>
            <a:ext cx="2985862" cy="6552"/>
          </a:xfrm>
          <a:prstGeom prst="straightConnector1">
            <a:avLst/>
          </a:prstGeom>
          <a:solidFill>
            <a:schemeClr val="accent1"/>
          </a:solidFill>
          <a:ln w="28575" cap="rnd" cmpd="sng" algn="ctr">
            <a:solidFill>
              <a:schemeClr val="accent4"/>
            </a:solidFill>
            <a:prstDash val="solid"/>
            <a:round/>
            <a:headEnd type="none" w="lg" len="med"/>
            <a:tailEnd type="triangle" w="lg" len="lg"/>
          </a:ln>
          <a:effectLst/>
        </p:spPr>
      </p:cxnSp>
      <p:sp>
        <p:nvSpPr>
          <p:cNvPr id="28" name="Rectangle 27">
            <a:extLst>
              <a:ext uri="{FF2B5EF4-FFF2-40B4-BE49-F238E27FC236}">
                <a16:creationId xmlns:a16="http://schemas.microsoft.com/office/drawing/2014/main" id="{A3A50328-4F87-2B9D-179E-C41E327E060B}"/>
              </a:ext>
            </a:extLst>
          </p:cNvPr>
          <p:cNvSpPr/>
          <p:nvPr/>
        </p:nvSpPr>
        <p:spPr>
          <a:xfrm>
            <a:off x="1795808" y="2827733"/>
            <a:ext cx="1955734" cy="541687"/>
          </a:xfrm>
          <a:prstGeom prst="rect">
            <a:avLst/>
          </a:prstGeom>
        </p:spPr>
        <p:txBody>
          <a:bodyPr wrap="square" lIns="109728" tIns="54864" rIns="109728" bIns="54864" anchor="t">
            <a:spAutoFit/>
          </a:bodyPr>
          <a:lstStyle/>
          <a:p>
            <a:pPr algn="r"/>
            <a:r>
              <a:rPr lang="en-US" sz="1400" dirty="0"/>
              <a:t>11-pin In-line Connector </a:t>
            </a:r>
          </a:p>
        </p:txBody>
      </p:sp>
      <p:cxnSp>
        <p:nvCxnSpPr>
          <p:cNvPr id="29" name="Straight Arrow Connector 28">
            <a:extLst>
              <a:ext uri="{FF2B5EF4-FFF2-40B4-BE49-F238E27FC236}">
                <a16:creationId xmlns:a16="http://schemas.microsoft.com/office/drawing/2014/main" id="{6F855025-7081-0E1C-C038-460F6722B6E8}"/>
              </a:ext>
            </a:extLst>
          </p:cNvPr>
          <p:cNvCxnSpPr>
            <a:cxnSpLocks/>
          </p:cNvCxnSpPr>
          <p:nvPr/>
        </p:nvCxnSpPr>
        <p:spPr bwMode="auto">
          <a:xfrm>
            <a:off x="3767973" y="3212860"/>
            <a:ext cx="914400" cy="0"/>
          </a:xfrm>
          <a:prstGeom prst="straightConnector1">
            <a:avLst/>
          </a:prstGeom>
          <a:solidFill>
            <a:schemeClr val="accent1"/>
          </a:solidFill>
          <a:ln w="28575" cap="rnd" cmpd="sng" algn="ctr">
            <a:solidFill>
              <a:schemeClr val="accent4"/>
            </a:solidFill>
            <a:prstDash val="solid"/>
            <a:round/>
            <a:headEnd type="none" w="lg" len="med"/>
            <a:tailEnd type="triangle" w="lg" len="lg"/>
          </a:ln>
          <a:effectLst/>
        </p:spPr>
      </p:cxnSp>
      <p:cxnSp>
        <p:nvCxnSpPr>
          <p:cNvPr id="30" name="Straight Arrow Connector 29">
            <a:extLst>
              <a:ext uri="{FF2B5EF4-FFF2-40B4-BE49-F238E27FC236}">
                <a16:creationId xmlns:a16="http://schemas.microsoft.com/office/drawing/2014/main" id="{B71B5A5B-3D96-BC32-FBA4-382293A3B29E}"/>
              </a:ext>
            </a:extLst>
          </p:cNvPr>
          <p:cNvCxnSpPr>
            <a:cxnSpLocks/>
          </p:cNvCxnSpPr>
          <p:nvPr/>
        </p:nvCxnSpPr>
        <p:spPr bwMode="auto">
          <a:xfrm flipV="1">
            <a:off x="6165403" y="5942934"/>
            <a:ext cx="0" cy="459502"/>
          </a:xfrm>
          <a:prstGeom prst="straightConnector1">
            <a:avLst/>
          </a:prstGeom>
          <a:solidFill>
            <a:schemeClr val="accent1"/>
          </a:solidFill>
          <a:ln w="28575" cap="rnd" cmpd="sng" algn="ctr">
            <a:solidFill>
              <a:schemeClr val="accent4"/>
            </a:solidFill>
            <a:prstDash val="solid"/>
            <a:round/>
            <a:headEnd type="none" w="lg" len="med"/>
            <a:tailEnd type="triangle" w="lg" len="lg"/>
          </a:ln>
          <a:effectLst/>
        </p:spPr>
      </p:cxnSp>
      <p:cxnSp>
        <p:nvCxnSpPr>
          <p:cNvPr id="31" name="Straight Arrow Connector 30">
            <a:extLst>
              <a:ext uri="{FF2B5EF4-FFF2-40B4-BE49-F238E27FC236}">
                <a16:creationId xmlns:a16="http://schemas.microsoft.com/office/drawing/2014/main" id="{5B8E3209-3EFC-D745-4B27-BE56856DAB85}"/>
              </a:ext>
            </a:extLst>
          </p:cNvPr>
          <p:cNvCxnSpPr>
            <a:cxnSpLocks/>
          </p:cNvCxnSpPr>
          <p:nvPr/>
        </p:nvCxnSpPr>
        <p:spPr bwMode="auto">
          <a:xfrm flipV="1">
            <a:off x="8404806" y="5942934"/>
            <a:ext cx="0" cy="1389265"/>
          </a:xfrm>
          <a:prstGeom prst="straightConnector1">
            <a:avLst/>
          </a:prstGeom>
          <a:solidFill>
            <a:schemeClr val="accent1"/>
          </a:solidFill>
          <a:ln w="28575" cap="rnd" cmpd="sng" algn="ctr">
            <a:solidFill>
              <a:schemeClr val="accent4"/>
            </a:solidFill>
            <a:prstDash val="solid"/>
            <a:round/>
            <a:headEnd type="none" w="lg" len="med"/>
            <a:tailEnd type="triangle" w="lg" len="lg"/>
          </a:ln>
          <a:effectLst/>
        </p:spPr>
      </p:cxnSp>
      <p:pic>
        <p:nvPicPr>
          <p:cNvPr id="32" name="Picture 31" descr="Icon&#10;&#10;Description automatically generated with low confidence">
            <a:extLst>
              <a:ext uri="{FF2B5EF4-FFF2-40B4-BE49-F238E27FC236}">
                <a16:creationId xmlns:a16="http://schemas.microsoft.com/office/drawing/2014/main" id="{2248EFC4-45BB-2B16-6391-B626DCF7E4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55935" y="2834436"/>
            <a:ext cx="1872616" cy="531581"/>
          </a:xfrm>
          <a:prstGeom prst="rect">
            <a:avLst/>
          </a:prstGeom>
        </p:spPr>
      </p:pic>
      <p:sp>
        <p:nvSpPr>
          <p:cNvPr id="33" name="Rectangle 32">
            <a:extLst>
              <a:ext uri="{FF2B5EF4-FFF2-40B4-BE49-F238E27FC236}">
                <a16:creationId xmlns:a16="http://schemas.microsoft.com/office/drawing/2014/main" id="{136B1BBA-49D9-A681-FC26-5B57D94C769B}"/>
              </a:ext>
            </a:extLst>
          </p:cNvPr>
          <p:cNvSpPr/>
          <p:nvPr/>
        </p:nvSpPr>
        <p:spPr>
          <a:xfrm>
            <a:off x="2055737" y="5402158"/>
            <a:ext cx="1645310" cy="326243"/>
          </a:xfrm>
          <a:prstGeom prst="rect">
            <a:avLst/>
          </a:prstGeom>
        </p:spPr>
        <p:txBody>
          <a:bodyPr wrap="square" lIns="109728" tIns="54864" rIns="109728" bIns="54864" anchor="t">
            <a:spAutoFit/>
          </a:bodyPr>
          <a:lstStyle/>
          <a:p>
            <a:pPr algn="r"/>
            <a:r>
              <a:rPr lang="en-US" sz="1400" dirty="0"/>
              <a:t>Serviceable Fuse</a:t>
            </a:r>
            <a:endParaRPr lang="en-US" sz="1400" dirty="0">
              <a:cs typeface="Noto Sans" panose="020B0502040504020204" pitchFamily="34" charset="0"/>
            </a:endParaRPr>
          </a:p>
        </p:txBody>
      </p:sp>
      <p:cxnSp>
        <p:nvCxnSpPr>
          <p:cNvPr id="34" name="Straight Arrow Connector 33">
            <a:extLst>
              <a:ext uri="{FF2B5EF4-FFF2-40B4-BE49-F238E27FC236}">
                <a16:creationId xmlns:a16="http://schemas.microsoft.com/office/drawing/2014/main" id="{95A2B8F8-DD84-2FDA-ECB2-0FB7CBFAE27B}"/>
              </a:ext>
            </a:extLst>
          </p:cNvPr>
          <p:cNvCxnSpPr>
            <a:cxnSpLocks/>
          </p:cNvCxnSpPr>
          <p:nvPr/>
        </p:nvCxnSpPr>
        <p:spPr bwMode="auto">
          <a:xfrm>
            <a:off x="3767973" y="5565280"/>
            <a:ext cx="914400" cy="0"/>
          </a:xfrm>
          <a:prstGeom prst="straightConnector1">
            <a:avLst/>
          </a:prstGeom>
          <a:solidFill>
            <a:schemeClr val="accent1"/>
          </a:solidFill>
          <a:ln w="28575" cap="rnd" cmpd="sng" algn="ctr">
            <a:solidFill>
              <a:schemeClr val="accent4"/>
            </a:solidFill>
            <a:prstDash val="solid"/>
            <a:round/>
            <a:headEnd type="none" w="lg" len="med"/>
            <a:tailEnd type="triangle" w="lg" len="lg"/>
          </a:ln>
          <a:effectLst/>
        </p:spPr>
      </p:cxnSp>
      <p:sp>
        <p:nvSpPr>
          <p:cNvPr id="35" name="Rectangle 34">
            <a:extLst>
              <a:ext uri="{FF2B5EF4-FFF2-40B4-BE49-F238E27FC236}">
                <a16:creationId xmlns:a16="http://schemas.microsoft.com/office/drawing/2014/main" id="{EEBF4BAD-72F7-E3C6-A345-3BA1CE9B2845}"/>
              </a:ext>
            </a:extLst>
          </p:cNvPr>
          <p:cNvSpPr/>
          <p:nvPr/>
        </p:nvSpPr>
        <p:spPr bwMode="auto">
          <a:xfrm>
            <a:off x="4800600" y="2917346"/>
            <a:ext cx="384048" cy="1635911"/>
          </a:xfrm>
          <a:prstGeom prst="rect">
            <a:avLst/>
          </a:prstGeom>
          <a:noFill/>
          <a:ln w="28575">
            <a:solidFill>
              <a:schemeClr val="accent4"/>
            </a:solidFill>
            <a:round/>
            <a:headEnd/>
            <a:tailEnd/>
          </a:ln>
          <a:effectLst/>
        </p:spPr>
        <p:txBody>
          <a:bodyPr wrap="square" rtlCol="0" anchor="ctr"/>
          <a:lstStyle/>
          <a:p>
            <a:pPr algn="ctr" eaLnBrk="0" fontAlgn="base" hangingPunct="0">
              <a:spcBef>
                <a:spcPct val="0"/>
              </a:spcBef>
              <a:spcAft>
                <a:spcPct val="0"/>
              </a:spcAft>
            </a:pPr>
            <a:endParaRPr lang="en-US" sz="1400"/>
          </a:p>
        </p:txBody>
      </p:sp>
      <p:cxnSp>
        <p:nvCxnSpPr>
          <p:cNvPr id="36" name="Straight Arrow Connector 35">
            <a:extLst>
              <a:ext uri="{FF2B5EF4-FFF2-40B4-BE49-F238E27FC236}">
                <a16:creationId xmlns:a16="http://schemas.microsoft.com/office/drawing/2014/main" id="{9AE771F0-CBEE-A8F8-724D-7DD6B32386DD}"/>
              </a:ext>
            </a:extLst>
          </p:cNvPr>
          <p:cNvCxnSpPr>
            <a:cxnSpLocks/>
          </p:cNvCxnSpPr>
          <p:nvPr/>
        </p:nvCxnSpPr>
        <p:spPr bwMode="auto">
          <a:xfrm flipH="1" flipV="1">
            <a:off x="9309669" y="5942934"/>
            <a:ext cx="522163" cy="789512"/>
          </a:xfrm>
          <a:prstGeom prst="straightConnector1">
            <a:avLst/>
          </a:prstGeom>
          <a:solidFill>
            <a:schemeClr val="accent1"/>
          </a:solidFill>
          <a:ln w="28575" cap="rnd" cmpd="sng" algn="ctr">
            <a:solidFill>
              <a:schemeClr val="accent4"/>
            </a:solidFill>
            <a:prstDash val="solid"/>
            <a:round/>
            <a:headEnd type="none" w="lg" len="med"/>
            <a:tailEnd type="triangle" w="lg" len="lg"/>
          </a:ln>
          <a:effectLst/>
        </p:spPr>
      </p:cxnSp>
      <p:cxnSp>
        <p:nvCxnSpPr>
          <p:cNvPr id="37" name="Straight Arrow Connector 36">
            <a:extLst>
              <a:ext uri="{FF2B5EF4-FFF2-40B4-BE49-F238E27FC236}">
                <a16:creationId xmlns:a16="http://schemas.microsoft.com/office/drawing/2014/main" id="{C5052C5C-6C0B-8571-1CDD-C2C5280BE84E}"/>
              </a:ext>
            </a:extLst>
          </p:cNvPr>
          <p:cNvCxnSpPr>
            <a:cxnSpLocks/>
          </p:cNvCxnSpPr>
          <p:nvPr/>
        </p:nvCxnSpPr>
        <p:spPr bwMode="auto">
          <a:xfrm flipH="1" flipV="1">
            <a:off x="8976182" y="5942934"/>
            <a:ext cx="866406" cy="811030"/>
          </a:xfrm>
          <a:prstGeom prst="straightConnector1">
            <a:avLst/>
          </a:prstGeom>
          <a:solidFill>
            <a:schemeClr val="accent1"/>
          </a:solidFill>
          <a:ln w="28575" cap="rnd" cmpd="sng" algn="ctr">
            <a:solidFill>
              <a:schemeClr val="accent4"/>
            </a:solidFill>
            <a:prstDash val="solid"/>
            <a:round/>
            <a:headEnd type="none" w="lg" len="med"/>
            <a:tailEnd type="triangle" w="lg" len="lg"/>
          </a:ln>
          <a:effectLst/>
        </p:spPr>
      </p:cxnSp>
      <p:sp>
        <p:nvSpPr>
          <p:cNvPr id="38" name="Rectangle 37">
            <a:extLst>
              <a:ext uri="{FF2B5EF4-FFF2-40B4-BE49-F238E27FC236}">
                <a16:creationId xmlns:a16="http://schemas.microsoft.com/office/drawing/2014/main" id="{562423E0-B888-492F-127E-0915F78C5AD3}"/>
              </a:ext>
            </a:extLst>
          </p:cNvPr>
          <p:cNvSpPr/>
          <p:nvPr/>
        </p:nvSpPr>
        <p:spPr>
          <a:xfrm>
            <a:off x="9465444" y="6803584"/>
            <a:ext cx="2447224" cy="547522"/>
          </a:xfrm>
          <a:prstGeom prst="rect">
            <a:avLst/>
          </a:prstGeom>
        </p:spPr>
        <p:txBody>
          <a:bodyPr wrap="square" lIns="109728" tIns="54864" rIns="109728" bIns="54864" anchor="t">
            <a:spAutoFit/>
          </a:bodyPr>
          <a:lstStyle/>
          <a:p>
            <a:pPr eaLnBrk="0" hangingPunct="0">
              <a:lnSpc>
                <a:spcPct val="105000"/>
              </a:lnSpc>
            </a:pPr>
            <a:r>
              <a:rPr lang="en-US" sz="1400" dirty="0"/>
              <a:t>Local/Remote Flame Sense Connections​</a:t>
            </a:r>
          </a:p>
        </p:txBody>
      </p:sp>
      <p:sp>
        <p:nvSpPr>
          <p:cNvPr id="39" name="TextBox 38">
            <a:extLst>
              <a:ext uri="{FF2B5EF4-FFF2-40B4-BE49-F238E27FC236}">
                <a16:creationId xmlns:a16="http://schemas.microsoft.com/office/drawing/2014/main" id="{D26DDAE4-821C-4DB5-31B7-A9036DDFC85A}"/>
              </a:ext>
            </a:extLst>
          </p:cNvPr>
          <p:cNvSpPr txBox="1"/>
          <p:nvPr/>
        </p:nvSpPr>
        <p:spPr bwMode="auto">
          <a:xfrm>
            <a:off x="6583680" y="1661160"/>
            <a:ext cx="3009900" cy="547522"/>
          </a:xfrm>
          <a:prstGeom prst="rect">
            <a:avLst/>
          </a:prstGeom>
          <a:noFill/>
          <a:ln w="9525">
            <a:noFill/>
            <a:miter lim="800000"/>
            <a:headEnd/>
            <a:tailEnd/>
          </a:ln>
        </p:spPr>
        <p:txBody>
          <a:bodyPr wrap="square" lIns="109728" tIns="54864" rIns="109728" bIns="54864" rtlCol="0" anchor="t">
            <a:spAutoFit/>
          </a:bodyPr>
          <a:lstStyle/>
          <a:p>
            <a:pPr algn="ctr">
              <a:lnSpc>
                <a:spcPct val="105000"/>
              </a:lnSpc>
            </a:pPr>
            <a:r>
              <a:rPr lang="en-US" sz="1400"/>
              <a:t>Integrated Thermostat Sensor Connector</a:t>
            </a:r>
          </a:p>
        </p:txBody>
      </p:sp>
      <p:cxnSp>
        <p:nvCxnSpPr>
          <p:cNvPr id="40" name="Straight Arrow Connector 39">
            <a:extLst>
              <a:ext uri="{FF2B5EF4-FFF2-40B4-BE49-F238E27FC236}">
                <a16:creationId xmlns:a16="http://schemas.microsoft.com/office/drawing/2014/main" id="{CB0864CC-4264-2C92-2301-4CDC6109765A}"/>
              </a:ext>
            </a:extLst>
          </p:cNvPr>
          <p:cNvCxnSpPr>
            <a:cxnSpLocks/>
            <a:stCxn id="39" idx="2"/>
          </p:cNvCxnSpPr>
          <p:nvPr/>
        </p:nvCxnSpPr>
        <p:spPr bwMode="auto">
          <a:xfrm>
            <a:off x="8088630" y="2208682"/>
            <a:ext cx="0" cy="290678"/>
          </a:xfrm>
          <a:prstGeom prst="straightConnector1">
            <a:avLst/>
          </a:prstGeom>
          <a:solidFill>
            <a:schemeClr val="accent1"/>
          </a:solidFill>
          <a:ln w="28575" cap="rnd" cmpd="sng" algn="ctr">
            <a:solidFill>
              <a:schemeClr val="accent4"/>
            </a:solidFill>
            <a:prstDash val="solid"/>
            <a:round/>
            <a:headEnd type="none" w="lg" len="med"/>
            <a:tailEnd type="triangle" w="lg" len="lg"/>
          </a:ln>
          <a:effectLst/>
        </p:spPr>
      </p:cxnSp>
    </p:spTree>
    <p:extLst>
      <p:ext uri="{BB962C8B-B14F-4D97-AF65-F5344CB8AC3E}">
        <p14:creationId xmlns:p14="http://schemas.microsoft.com/office/powerpoint/2010/main" val="3023682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AEBF73-D814-36A6-2188-F15DD7EECD8F}"/>
              </a:ext>
            </a:extLst>
          </p:cNvPr>
          <p:cNvSpPr>
            <a:spLocks noGrp="1"/>
          </p:cNvSpPr>
          <p:nvPr>
            <p:ph type="title"/>
          </p:nvPr>
        </p:nvSpPr>
        <p:spPr/>
        <p:txBody>
          <a:bodyPr/>
          <a:lstStyle/>
          <a:p>
            <a:r>
              <a:rPr lang="en-US" dirty="0"/>
              <a:t>Verify Replacement</a:t>
            </a:r>
          </a:p>
        </p:txBody>
      </p:sp>
      <p:sp>
        <p:nvSpPr>
          <p:cNvPr id="4" name="Content Placeholder 3">
            <a:extLst>
              <a:ext uri="{FF2B5EF4-FFF2-40B4-BE49-F238E27FC236}">
                <a16:creationId xmlns:a16="http://schemas.microsoft.com/office/drawing/2014/main" id="{BA76B410-C57B-A1BD-DC28-5C202595C00B}"/>
              </a:ext>
            </a:extLst>
          </p:cNvPr>
          <p:cNvSpPr>
            <a:spLocks noGrp="1"/>
          </p:cNvSpPr>
          <p:nvPr>
            <p:ph sz="quarter" idx="10"/>
          </p:nvPr>
        </p:nvSpPr>
        <p:spPr>
          <a:xfrm>
            <a:off x="1307592" y="2324100"/>
            <a:ext cx="5664708" cy="1185454"/>
          </a:xfrm>
        </p:spPr>
        <p:txBody>
          <a:bodyPr/>
          <a:lstStyle/>
          <a:p>
            <a:pPr lvl="1"/>
            <a:r>
              <a:rPr lang="en-US" dirty="0"/>
              <a:t>Check the part number on the existing control </a:t>
            </a:r>
            <a:br>
              <a:rPr lang="en-US" dirty="0"/>
            </a:br>
            <a:r>
              <a:rPr lang="en-US" dirty="0"/>
              <a:t>and verify it is one of the 1,000+ modules that can be replaced with the 50D50U-843. Use the cross-reference on the side of the carton or the </a:t>
            </a:r>
            <a:br>
              <a:rPr lang="en-US" dirty="0"/>
            </a:br>
            <a:r>
              <a:rPr lang="en-US" dirty="0"/>
              <a:t>White-Rodgers Mobile app.</a:t>
            </a:r>
          </a:p>
        </p:txBody>
      </p:sp>
      <p:sp>
        <p:nvSpPr>
          <p:cNvPr id="7" name="Oval 6">
            <a:extLst>
              <a:ext uri="{FF2B5EF4-FFF2-40B4-BE49-F238E27FC236}">
                <a16:creationId xmlns:a16="http://schemas.microsoft.com/office/drawing/2014/main" id="{733E44FB-10D2-6280-E703-01D3CBDBB3A1}"/>
              </a:ext>
            </a:extLst>
          </p:cNvPr>
          <p:cNvSpPr/>
          <p:nvPr/>
        </p:nvSpPr>
        <p:spPr bwMode="auto">
          <a:xfrm>
            <a:off x="758952" y="2243866"/>
            <a:ext cx="435429" cy="435429"/>
          </a:xfrm>
          <a:prstGeom prst="ellipse">
            <a:avLst/>
          </a:prstGeom>
          <a:solidFill>
            <a:schemeClr val="accent2"/>
          </a:solidFill>
          <a:ln w="9525">
            <a:noFill/>
            <a:round/>
            <a:headEnd/>
            <a:tailEnd/>
          </a:ln>
          <a:effectLst/>
        </p:spPr>
        <p:txBody>
          <a:bodyPr wrap="square" rtlCol="0" anchor="ctr"/>
          <a:lstStyle/>
          <a:p>
            <a:pPr marL="0" marR="0" lvl="0" indent="0" algn="ctr" defTabSz="548596"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a:ea typeface="+mn-ea"/>
                <a:cs typeface="+mn-cs"/>
              </a:rPr>
              <a:t>2</a:t>
            </a:r>
          </a:p>
        </p:txBody>
      </p:sp>
      <p:sp>
        <p:nvSpPr>
          <p:cNvPr id="2" name="Slide Number Placeholder 4">
            <a:extLst>
              <a:ext uri="{FF2B5EF4-FFF2-40B4-BE49-F238E27FC236}">
                <a16:creationId xmlns:a16="http://schemas.microsoft.com/office/drawing/2014/main" id="{CDE196D7-AA0B-021A-D32E-6ADB7F081DE8}"/>
              </a:ext>
            </a:extLst>
          </p:cNvPr>
          <p:cNvSpPr>
            <a:spLocks noGrp="1"/>
          </p:cNvSpPr>
          <p:nvPr>
            <p:ph type="sldNum" sz="quarter" idx="4"/>
          </p:nvPr>
        </p:nvSpPr>
        <p:spPr>
          <a:xfrm>
            <a:off x="13414248" y="7772399"/>
            <a:ext cx="457200" cy="192024"/>
          </a:xfrm>
          <a:prstGeom prst="rect">
            <a:avLst/>
          </a:prstGeom>
        </p:spPr>
        <p:txBody>
          <a:bodyPr/>
          <a:lstStyle/>
          <a:p>
            <a:fld id="{837543D7-8401-5C4E-B0A9-F48897C0C347}" type="slidenum">
              <a:rPr lang="en-US" smtClean="0"/>
              <a:pPr/>
              <a:t>40</a:t>
            </a:fld>
            <a:endParaRPr lang="en-US" dirty="0"/>
          </a:p>
        </p:txBody>
      </p:sp>
      <p:pic>
        <p:nvPicPr>
          <p:cNvPr id="14" name="Picture 13" descr="Text&#10;&#10;Description automatically generated">
            <a:extLst>
              <a:ext uri="{FF2B5EF4-FFF2-40B4-BE49-F238E27FC236}">
                <a16:creationId xmlns:a16="http://schemas.microsoft.com/office/drawing/2014/main" id="{A5A440D5-38AF-E528-9312-2FA2CD0C058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658102" y="2324100"/>
            <a:ext cx="6213346" cy="3733800"/>
          </a:xfrm>
          <a:prstGeom prst="rect">
            <a:avLst/>
          </a:prstGeom>
        </p:spPr>
      </p:pic>
    </p:spTree>
    <p:extLst>
      <p:ext uri="{BB962C8B-B14F-4D97-AF65-F5344CB8AC3E}">
        <p14:creationId xmlns:p14="http://schemas.microsoft.com/office/powerpoint/2010/main" val="32948896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AEBF73-D814-36A6-2188-F15DD7EECD8F}"/>
              </a:ext>
            </a:extLst>
          </p:cNvPr>
          <p:cNvSpPr>
            <a:spLocks noGrp="1"/>
          </p:cNvSpPr>
          <p:nvPr>
            <p:ph type="title"/>
          </p:nvPr>
        </p:nvSpPr>
        <p:spPr/>
        <p:txBody>
          <a:bodyPr/>
          <a:lstStyle/>
          <a:p>
            <a:r>
              <a:rPr lang="en-US" dirty="0"/>
              <a:t>Take a Picture</a:t>
            </a:r>
          </a:p>
        </p:txBody>
      </p:sp>
      <p:sp>
        <p:nvSpPr>
          <p:cNvPr id="4" name="Content Placeholder 3">
            <a:extLst>
              <a:ext uri="{FF2B5EF4-FFF2-40B4-BE49-F238E27FC236}">
                <a16:creationId xmlns:a16="http://schemas.microsoft.com/office/drawing/2014/main" id="{BA76B410-C57B-A1BD-DC28-5C202595C00B}"/>
              </a:ext>
            </a:extLst>
          </p:cNvPr>
          <p:cNvSpPr>
            <a:spLocks noGrp="1"/>
          </p:cNvSpPr>
          <p:nvPr>
            <p:ph sz="quarter" idx="10"/>
          </p:nvPr>
        </p:nvSpPr>
        <p:spPr>
          <a:xfrm>
            <a:off x="1307592" y="2324100"/>
            <a:ext cx="5664708" cy="812800"/>
          </a:xfrm>
        </p:spPr>
        <p:txBody>
          <a:bodyPr/>
          <a:lstStyle/>
          <a:p>
            <a:pPr lvl="1"/>
            <a:r>
              <a:rPr lang="en-US" dirty="0"/>
              <a:t>Take a picture of the existing module for reference before removing any wires. </a:t>
            </a:r>
          </a:p>
        </p:txBody>
      </p:sp>
      <p:sp>
        <p:nvSpPr>
          <p:cNvPr id="7" name="Oval 6">
            <a:extLst>
              <a:ext uri="{FF2B5EF4-FFF2-40B4-BE49-F238E27FC236}">
                <a16:creationId xmlns:a16="http://schemas.microsoft.com/office/drawing/2014/main" id="{733E44FB-10D2-6280-E703-01D3CBDBB3A1}"/>
              </a:ext>
            </a:extLst>
          </p:cNvPr>
          <p:cNvSpPr/>
          <p:nvPr/>
        </p:nvSpPr>
        <p:spPr bwMode="auto">
          <a:xfrm>
            <a:off x="758952" y="2243866"/>
            <a:ext cx="435429" cy="435429"/>
          </a:xfrm>
          <a:prstGeom prst="ellipse">
            <a:avLst/>
          </a:prstGeom>
          <a:solidFill>
            <a:schemeClr val="accent2"/>
          </a:solidFill>
          <a:ln w="9525">
            <a:noFill/>
            <a:round/>
            <a:headEnd/>
            <a:tailEnd/>
          </a:ln>
          <a:effectLst/>
        </p:spPr>
        <p:txBody>
          <a:bodyPr wrap="square" rtlCol="0" anchor="ctr"/>
          <a:lstStyle/>
          <a:p>
            <a:pPr marL="0" marR="0" lvl="0" indent="0" algn="ctr" defTabSz="548596"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a:ea typeface="+mn-ea"/>
                <a:cs typeface="+mn-cs"/>
              </a:rPr>
              <a:t>3</a:t>
            </a:r>
          </a:p>
        </p:txBody>
      </p:sp>
      <p:sp>
        <p:nvSpPr>
          <p:cNvPr id="2" name="Slide Number Placeholder 4">
            <a:extLst>
              <a:ext uri="{FF2B5EF4-FFF2-40B4-BE49-F238E27FC236}">
                <a16:creationId xmlns:a16="http://schemas.microsoft.com/office/drawing/2014/main" id="{CDE196D7-AA0B-021A-D32E-6ADB7F081DE8}"/>
              </a:ext>
            </a:extLst>
          </p:cNvPr>
          <p:cNvSpPr>
            <a:spLocks noGrp="1"/>
          </p:cNvSpPr>
          <p:nvPr>
            <p:ph type="sldNum" sz="quarter" idx="4"/>
          </p:nvPr>
        </p:nvSpPr>
        <p:spPr>
          <a:xfrm>
            <a:off x="13414248" y="7772399"/>
            <a:ext cx="457200" cy="192024"/>
          </a:xfrm>
          <a:prstGeom prst="rect">
            <a:avLst/>
          </a:prstGeom>
        </p:spPr>
        <p:txBody>
          <a:bodyPr/>
          <a:lstStyle/>
          <a:p>
            <a:fld id="{837543D7-8401-5C4E-B0A9-F48897C0C347}" type="slidenum">
              <a:rPr lang="en-US" smtClean="0"/>
              <a:pPr/>
              <a:t>41</a:t>
            </a:fld>
            <a:endParaRPr lang="en-US" dirty="0"/>
          </a:p>
        </p:txBody>
      </p:sp>
      <p:pic>
        <p:nvPicPr>
          <p:cNvPr id="6" name="Picture 5" descr="A person holding a cell phone&#10;&#10;Description automatically generated with low confidence">
            <a:extLst>
              <a:ext uri="{FF2B5EF4-FFF2-40B4-BE49-F238E27FC236}">
                <a16:creationId xmlns:a16="http://schemas.microsoft.com/office/drawing/2014/main" id="{5F049A7E-00E6-0375-A0E5-D88C7890FC6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658102" y="2324100"/>
            <a:ext cx="6213346" cy="3810000"/>
          </a:xfrm>
          <a:prstGeom prst="rect">
            <a:avLst/>
          </a:prstGeom>
        </p:spPr>
      </p:pic>
    </p:spTree>
    <p:extLst>
      <p:ext uri="{BB962C8B-B14F-4D97-AF65-F5344CB8AC3E}">
        <p14:creationId xmlns:p14="http://schemas.microsoft.com/office/powerpoint/2010/main" val="1779689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AEBF73-D814-36A6-2188-F15DD7EECD8F}"/>
              </a:ext>
            </a:extLst>
          </p:cNvPr>
          <p:cNvSpPr>
            <a:spLocks noGrp="1"/>
          </p:cNvSpPr>
          <p:nvPr>
            <p:ph type="title"/>
          </p:nvPr>
        </p:nvSpPr>
        <p:spPr/>
        <p:txBody>
          <a:bodyPr/>
          <a:lstStyle/>
          <a:p>
            <a:r>
              <a:rPr lang="en-US" dirty="0"/>
              <a:t>Note Existing Wiring</a:t>
            </a:r>
          </a:p>
        </p:txBody>
      </p:sp>
      <p:sp>
        <p:nvSpPr>
          <p:cNvPr id="4" name="Content Placeholder 3">
            <a:extLst>
              <a:ext uri="{FF2B5EF4-FFF2-40B4-BE49-F238E27FC236}">
                <a16:creationId xmlns:a16="http://schemas.microsoft.com/office/drawing/2014/main" id="{BA76B410-C57B-A1BD-DC28-5C202595C00B}"/>
              </a:ext>
            </a:extLst>
          </p:cNvPr>
          <p:cNvSpPr>
            <a:spLocks noGrp="1"/>
          </p:cNvSpPr>
          <p:nvPr>
            <p:ph sz="quarter" idx="10"/>
          </p:nvPr>
        </p:nvSpPr>
        <p:spPr>
          <a:xfrm>
            <a:off x="1307592" y="2324100"/>
            <a:ext cx="5664708" cy="812800"/>
          </a:xfrm>
        </p:spPr>
        <p:txBody>
          <a:bodyPr/>
          <a:lstStyle/>
          <a:p>
            <a:pPr lvl="1"/>
            <a:r>
              <a:rPr lang="en-US" dirty="0"/>
              <a:t>Identify the existing wiring and take note of the terminal identifiers on the existing module. </a:t>
            </a:r>
          </a:p>
        </p:txBody>
      </p:sp>
      <p:sp>
        <p:nvSpPr>
          <p:cNvPr id="7" name="Oval 6">
            <a:extLst>
              <a:ext uri="{FF2B5EF4-FFF2-40B4-BE49-F238E27FC236}">
                <a16:creationId xmlns:a16="http://schemas.microsoft.com/office/drawing/2014/main" id="{733E44FB-10D2-6280-E703-01D3CBDBB3A1}"/>
              </a:ext>
            </a:extLst>
          </p:cNvPr>
          <p:cNvSpPr/>
          <p:nvPr/>
        </p:nvSpPr>
        <p:spPr bwMode="auto">
          <a:xfrm>
            <a:off x="758952" y="2243866"/>
            <a:ext cx="435429" cy="435429"/>
          </a:xfrm>
          <a:prstGeom prst="ellipse">
            <a:avLst/>
          </a:prstGeom>
          <a:solidFill>
            <a:schemeClr val="accent2"/>
          </a:solidFill>
          <a:ln w="9525">
            <a:noFill/>
            <a:round/>
            <a:headEnd/>
            <a:tailEnd/>
          </a:ln>
          <a:effectLst/>
        </p:spPr>
        <p:txBody>
          <a:bodyPr wrap="square" rtlCol="0" anchor="ctr"/>
          <a:lstStyle/>
          <a:p>
            <a:pPr marL="0" marR="0" lvl="0" indent="0" algn="ctr" defTabSz="548596"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a:ea typeface="+mn-ea"/>
                <a:cs typeface="+mn-cs"/>
              </a:rPr>
              <a:t>4</a:t>
            </a:r>
          </a:p>
        </p:txBody>
      </p:sp>
      <p:sp>
        <p:nvSpPr>
          <p:cNvPr id="2" name="Slide Number Placeholder 4">
            <a:extLst>
              <a:ext uri="{FF2B5EF4-FFF2-40B4-BE49-F238E27FC236}">
                <a16:creationId xmlns:a16="http://schemas.microsoft.com/office/drawing/2014/main" id="{CDE196D7-AA0B-021A-D32E-6ADB7F081DE8}"/>
              </a:ext>
            </a:extLst>
          </p:cNvPr>
          <p:cNvSpPr>
            <a:spLocks noGrp="1"/>
          </p:cNvSpPr>
          <p:nvPr>
            <p:ph type="sldNum" sz="quarter" idx="4"/>
          </p:nvPr>
        </p:nvSpPr>
        <p:spPr>
          <a:xfrm>
            <a:off x="13414248" y="7772399"/>
            <a:ext cx="457200" cy="192024"/>
          </a:xfrm>
          <a:prstGeom prst="rect">
            <a:avLst/>
          </a:prstGeom>
        </p:spPr>
        <p:txBody>
          <a:bodyPr/>
          <a:lstStyle/>
          <a:p>
            <a:fld id="{837543D7-8401-5C4E-B0A9-F48897C0C347}" type="slidenum">
              <a:rPr lang="en-US" smtClean="0"/>
              <a:pPr/>
              <a:t>42</a:t>
            </a:fld>
            <a:endParaRPr lang="en-US" dirty="0"/>
          </a:p>
        </p:txBody>
      </p:sp>
      <p:pic>
        <p:nvPicPr>
          <p:cNvPr id="5" name="Picture 4" descr="A picture containing text, electronics, indoor&#10;&#10;Description automatically generated">
            <a:extLst>
              <a:ext uri="{FF2B5EF4-FFF2-40B4-BE49-F238E27FC236}">
                <a16:creationId xmlns:a16="http://schemas.microsoft.com/office/drawing/2014/main" id="{BA2F4D91-C0C6-8B18-5470-0FE796EA26A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658102" y="2324100"/>
            <a:ext cx="6213346" cy="3759200"/>
          </a:xfrm>
          <a:prstGeom prst="rect">
            <a:avLst/>
          </a:prstGeom>
        </p:spPr>
      </p:pic>
    </p:spTree>
    <p:extLst>
      <p:ext uri="{BB962C8B-B14F-4D97-AF65-F5344CB8AC3E}">
        <p14:creationId xmlns:p14="http://schemas.microsoft.com/office/powerpoint/2010/main" val="36645992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AEBF73-D814-36A6-2188-F15DD7EECD8F}"/>
              </a:ext>
            </a:extLst>
          </p:cNvPr>
          <p:cNvSpPr>
            <a:spLocks noGrp="1"/>
          </p:cNvSpPr>
          <p:nvPr>
            <p:ph type="title"/>
          </p:nvPr>
        </p:nvSpPr>
        <p:spPr/>
        <p:txBody>
          <a:bodyPr/>
          <a:lstStyle/>
          <a:p>
            <a:r>
              <a:rPr lang="en-US" dirty="0"/>
              <a:t>Reference Installation Instructions</a:t>
            </a:r>
          </a:p>
        </p:txBody>
      </p:sp>
      <p:sp>
        <p:nvSpPr>
          <p:cNvPr id="4" name="Content Placeholder 3">
            <a:extLst>
              <a:ext uri="{FF2B5EF4-FFF2-40B4-BE49-F238E27FC236}">
                <a16:creationId xmlns:a16="http://schemas.microsoft.com/office/drawing/2014/main" id="{BA76B410-C57B-A1BD-DC28-5C202595C00B}"/>
              </a:ext>
            </a:extLst>
          </p:cNvPr>
          <p:cNvSpPr>
            <a:spLocks noGrp="1"/>
          </p:cNvSpPr>
          <p:nvPr>
            <p:ph sz="quarter" idx="10"/>
          </p:nvPr>
        </p:nvSpPr>
        <p:spPr>
          <a:xfrm>
            <a:off x="1307592" y="2324100"/>
            <a:ext cx="5664708" cy="812800"/>
          </a:xfrm>
        </p:spPr>
        <p:txBody>
          <a:bodyPr/>
          <a:lstStyle/>
          <a:p>
            <a:pPr lvl="1"/>
            <a:r>
              <a:rPr lang="en-US" dirty="0"/>
              <a:t>Remove the spark wire and locate the 11-pin harness assembly. The installation instructions come with a diagram showing wiring connections for both an Intermittent Pilot system and a Direct Spark system. For this application, the Intermittent Pilot diagram will be used.</a:t>
            </a:r>
          </a:p>
          <a:p>
            <a:pPr lvl="1"/>
            <a:endParaRPr lang="en-US" dirty="0"/>
          </a:p>
        </p:txBody>
      </p:sp>
      <p:sp>
        <p:nvSpPr>
          <p:cNvPr id="7" name="Oval 6">
            <a:extLst>
              <a:ext uri="{FF2B5EF4-FFF2-40B4-BE49-F238E27FC236}">
                <a16:creationId xmlns:a16="http://schemas.microsoft.com/office/drawing/2014/main" id="{733E44FB-10D2-6280-E703-01D3CBDBB3A1}"/>
              </a:ext>
            </a:extLst>
          </p:cNvPr>
          <p:cNvSpPr/>
          <p:nvPr/>
        </p:nvSpPr>
        <p:spPr bwMode="auto">
          <a:xfrm>
            <a:off x="758952" y="2243866"/>
            <a:ext cx="435429" cy="435429"/>
          </a:xfrm>
          <a:prstGeom prst="ellipse">
            <a:avLst/>
          </a:prstGeom>
          <a:solidFill>
            <a:schemeClr val="accent2"/>
          </a:solidFill>
          <a:ln w="9525">
            <a:noFill/>
            <a:round/>
            <a:headEnd/>
            <a:tailEnd/>
          </a:ln>
          <a:effectLst/>
        </p:spPr>
        <p:txBody>
          <a:bodyPr wrap="square" rtlCol="0" anchor="ctr"/>
          <a:lstStyle/>
          <a:p>
            <a:pPr marL="0" marR="0" lvl="0" indent="0" algn="ctr" defTabSz="548596"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a:ea typeface="+mn-ea"/>
                <a:cs typeface="+mn-cs"/>
              </a:rPr>
              <a:t>5</a:t>
            </a:r>
          </a:p>
        </p:txBody>
      </p:sp>
      <p:sp>
        <p:nvSpPr>
          <p:cNvPr id="2" name="Slide Number Placeholder 4">
            <a:extLst>
              <a:ext uri="{FF2B5EF4-FFF2-40B4-BE49-F238E27FC236}">
                <a16:creationId xmlns:a16="http://schemas.microsoft.com/office/drawing/2014/main" id="{CDE196D7-AA0B-021A-D32E-6ADB7F081DE8}"/>
              </a:ext>
            </a:extLst>
          </p:cNvPr>
          <p:cNvSpPr>
            <a:spLocks noGrp="1"/>
          </p:cNvSpPr>
          <p:nvPr>
            <p:ph type="sldNum" sz="quarter" idx="4"/>
          </p:nvPr>
        </p:nvSpPr>
        <p:spPr>
          <a:xfrm>
            <a:off x="13414248" y="7772399"/>
            <a:ext cx="457200" cy="192024"/>
          </a:xfrm>
          <a:prstGeom prst="rect">
            <a:avLst/>
          </a:prstGeom>
        </p:spPr>
        <p:txBody>
          <a:bodyPr/>
          <a:lstStyle/>
          <a:p>
            <a:fld id="{837543D7-8401-5C4E-B0A9-F48897C0C347}" type="slidenum">
              <a:rPr lang="en-US" smtClean="0"/>
              <a:pPr/>
              <a:t>43</a:t>
            </a:fld>
            <a:endParaRPr lang="en-US" dirty="0"/>
          </a:p>
        </p:txBody>
      </p:sp>
      <p:grpSp>
        <p:nvGrpSpPr>
          <p:cNvPr id="9" name="Group 8">
            <a:extLst>
              <a:ext uri="{FF2B5EF4-FFF2-40B4-BE49-F238E27FC236}">
                <a16:creationId xmlns:a16="http://schemas.microsoft.com/office/drawing/2014/main" id="{95A44065-1D5C-67B5-1AC1-30EF2FB435DC}"/>
              </a:ext>
            </a:extLst>
          </p:cNvPr>
          <p:cNvGrpSpPr>
            <a:grpSpLocks noChangeAspect="1"/>
          </p:cNvGrpSpPr>
          <p:nvPr/>
        </p:nvGrpSpPr>
        <p:grpSpPr>
          <a:xfrm>
            <a:off x="7662672" y="2324100"/>
            <a:ext cx="6208776" cy="3873312"/>
            <a:chOff x="6623653" y="2324100"/>
            <a:chExt cx="7244747" cy="4519597"/>
          </a:xfrm>
        </p:grpSpPr>
        <p:pic>
          <p:nvPicPr>
            <p:cNvPr id="6" name="Picture 5" descr="A picture containing timeline&#10;&#10;Description automatically generated">
              <a:extLst>
                <a:ext uri="{FF2B5EF4-FFF2-40B4-BE49-F238E27FC236}">
                  <a16:creationId xmlns:a16="http://schemas.microsoft.com/office/drawing/2014/main" id="{8ECD512C-8710-76D1-1114-4A059552E5E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23653" y="2324100"/>
              <a:ext cx="3492415" cy="4519596"/>
            </a:xfrm>
            <a:prstGeom prst="rect">
              <a:avLst/>
            </a:prstGeom>
            <a:ln>
              <a:solidFill>
                <a:schemeClr val="tx1">
                  <a:lumMod val="60000"/>
                  <a:lumOff val="40000"/>
                </a:schemeClr>
              </a:solidFill>
            </a:ln>
          </p:spPr>
        </p:pic>
        <p:pic>
          <p:nvPicPr>
            <p:cNvPr id="8" name="Picture 7" descr="Timeline&#10;&#10;Description automatically generated with medium confidence">
              <a:extLst>
                <a:ext uri="{FF2B5EF4-FFF2-40B4-BE49-F238E27FC236}">
                  <a16:creationId xmlns:a16="http://schemas.microsoft.com/office/drawing/2014/main" id="{93BDF13B-132E-0145-C7A9-F8007B1402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75987" y="2324102"/>
              <a:ext cx="3492413" cy="4519595"/>
            </a:xfrm>
            <a:prstGeom prst="rect">
              <a:avLst/>
            </a:prstGeom>
            <a:ln>
              <a:solidFill>
                <a:schemeClr val="tx1">
                  <a:lumMod val="60000"/>
                  <a:lumOff val="40000"/>
                </a:schemeClr>
              </a:solidFill>
            </a:ln>
          </p:spPr>
        </p:pic>
      </p:grpSp>
    </p:spTree>
    <p:extLst>
      <p:ext uri="{BB962C8B-B14F-4D97-AF65-F5344CB8AC3E}">
        <p14:creationId xmlns:p14="http://schemas.microsoft.com/office/powerpoint/2010/main" val="11095727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AEBF73-D814-36A6-2188-F15DD7EECD8F}"/>
              </a:ext>
            </a:extLst>
          </p:cNvPr>
          <p:cNvSpPr>
            <a:spLocks noGrp="1"/>
          </p:cNvSpPr>
          <p:nvPr>
            <p:ph type="title"/>
          </p:nvPr>
        </p:nvSpPr>
        <p:spPr/>
        <p:txBody>
          <a:bodyPr/>
          <a:lstStyle/>
          <a:p>
            <a:r>
              <a:rPr lang="en-US" dirty="0"/>
              <a:t>Disconnect/Connect Wiring</a:t>
            </a:r>
          </a:p>
        </p:txBody>
      </p:sp>
      <p:sp>
        <p:nvSpPr>
          <p:cNvPr id="4" name="Content Placeholder 3">
            <a:extLst>
              <a:ext uri="{FF2B5EF4-FFF2-40B4-BE49-F238E27FC236}">
                <a16:creationId xmlns:a16="http://schemas.microsoft.com/office/drawing/2014/main" id="{BA76B410-C57B-A1BD-DC28-5C202595C00B}"/>
              </a:ext>
            </a:extLst>
          </p:cNvPr>
          <p:cNvSpPr>
            <a:spLocks noGrp="1"/>
          </p:cNvSpPr>
          <p:nvPr>
            <p:ph sz="quarter" idx="10"/>
          </p:nvPr>
        </p:nvSpPr>
        <p:spPr>
          <a:xfrm>
            <a:off x="1307592" y="2324101"/>
            <a:ext cx="5664708" cy="514894"/>
          </a:xfrm>
        </p:spPr>
        <p:txBody>
          <a:bodyPr/>
          <a:lstStyle/>
          <a:p>
            <a:pPr lvl="1"/>
            <a:r>
              <a:rPr lang="en-US" dirty="0"/>
              <a:t>Individually disconnect each wire from the existing control and connect it to the appropriate Quick Connect terminal on the 50D50U-843 11-pin harness or dedicated spade terminal on the Printed Circuit Board.</a:t>
            </a:r>
          </a:p>
        </p:txBody>
      </p:sp>
      <p:sp>
        <p:nvSpPr>
          <p:cNvPr id="6" name="Text Placeholder 5">
            <a:extLst>
              <a:ext uri="{FF2B5EF4-FFF2-40B4-BE49-F238E27FC236}">
                <a16:creationId xmlns:a16="http://schemas.microsoft.com/office/drawing/2014/main" id="{1644B017-1EFE-1300-063B-23031ECDF2AA}"/>
              </a:ext>
            </a:extLst>
          </p:cNvPr>
          <p:cNvSpPr>
            <a:spLocks noGrp="1"/>
          </p:cNvSpPr>
          <p:nvPr>
            <p:ph type="body" sz="quarter" idx="17"/>
          </p:nvPr>
        </p:nvSpPr>
        <p:spPr/>
        <p:txBody>
          <a:bodyPr/>
          <a:lstStyle/>
          <a:p>
            <a:endParaRPr lang="en-US"/>
          </a:p>
        </p:txBody>
      </p:sp>
      <p:sp>
        <p:nvSpPr>
          <p:cNvPr id="7" name="Oval 6">
            <a:extLst>
              <a:ext uri="{FF2B5EF4-FFF2-40B4-BE49-F238E27FC236}">
                <a16:creationId xmlns:a16="http://schemas.microsoft.com/office/drawing/2014/main" id="{733E44FB-10D2-6280-E703-01D3CBDBB3A1}"/>
              </a:ext>
            </a:extLst>
          </p:cNvPr>
          <p:cNvSpPr/>
          <p:nvPr/>
        </p:nvSpPr>
        <p:spPr bwMode="auto">
          <a:xfrm>
            <a:off x="758952" y="2243866"/>
            <a:ext cx="435429" cy="435429"/>
          </a:xfrm>
          <a:prstGeom prst="ellipse">
            <a:avLst/>
          </a:prstGeom>
          <a:solidFill>
            <a:schemeClr val="accent2"/>
          </a:solidFill>
          <a:ln w="9525">
            <a:noFill/>
            <a:round/>
            <a:headEnd/>
            <a:tailEnd/>
          </a:ln>
          <a:effectLst/>
        </p:spPr>
        <p:txBody>
          <a:bodyPr wrap="none" rtlCol="0" anchor="ctr"/>
          <a:lstStyle/>
          <a:p>
            <a:pPr marL="0" marR="0" lvl="0" indent="0" algn="ctr" defTabSz="548596"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a:ea typeface="+mn-ea"/>
                <a:cs typeface="+mn-cs"/>
              </a:rPr>
              <a:t>6</a:t>
            </a:r>
          </a:p>
        </p:txBody>
      </p:sp>
      <p:sp>
        <p:nvSpPr>
          <p:cNvPr id="2" name="Slide Number Placeholder 4">
            <a:extLst>
              <a:ext uri="{FF2B5EF4-FFF2-40B4-BE49-F238E27FC236}">
                <a16:creationId xmlns:a16="http://schemas.microsoft.com/office/drawing/2014/main" id="{CDE196D7-AA0B-021A-D32E-6ADB7F081DE8}"/>
              </a:ext>
            </a:extLst>
          </p:cNvPr>
          <p:cNvSpPr>
            <a:spLocks noGrp="1"/>
          </p:cNvSpPr>
          <p:nvPr>
            <p:ph type="sldNum" sz="quarter" idx="4"/>
          </p:nvPr>
        </p:nvSpPr>
        <p:spPr>
          <a:xfrm>
            <a:off x="13414248" y="7772399"/>
            <a:ext cx="457200" cy="192024"/>
          </a:xfrm>
          <a:prstGeom prst="rect">
            <a:avLst/>
          </a:prstGeom>
        </p:spPr>
        <p:txBody>
          <a:bodyPr/>
          <a:lstStyle/>
          <a:p>
            <a:fld id="{837543D7-8401-5C4E-B0A9-F48897C0C347}" type="slidenum">
              <a:rPr lang="en-US" smtClean="0"/>
              <a:pPr/>
              <a:t>44</a:t>
            </a:fld>
            <a:endParaRPr lang="en-US" dirty="0"/>
          </a:p>
        </p:txBody>
      </p:sp>
      <p:pic>
        <p:nvPicPr>
          <p:cNvPr id="8" name="Picture 7" descr="A picture containing person, needle, close&#10;&#10;Description automatically generated">
            <a:extLst>
              <a:ext uri="{FF2B5EF4-FFF2-40B4-BE49-F238E27FC236}">
                <a16:creationId xmlns:a16="http://schemas.microsoft.com/office/drawing/2014/main" id="{8EC0E4B4-4929-4B84-6134-FAA97DE115F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658102" y="2324101"/>
            <a:ext cx="6213346" cy="3759200"/>
          </a:xfrm>
          <a:prstGeom prst="rect">
            <a:avLst/>
          </a:prstGeom>
        </p:spPr>
      </p:pic>
    </p:spTree>
    <p:extLst>
      <p:ext uri="{BB962C8B-B14F-4D97-AF65-F5344CB8AC3E}">
        <p14:creationId xmlns:p14="http://schemas.microsoft.com/office/powerpoint/2010/main" val="21494186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AEBF73-D814-36A6-2188-F15DD7EECD8F}"/>
              </a:ext>
            </a:extLst>
          </p:cNvPr>
          <p:cNvSpPr>
            <a:spLocks noGrp="1"/>
          </p:cNvSpPr>
          <p:nvPr>
            <p:ph type="title"/>
          </p:nvPr>
        </p:nvSpPr>
        <p:spPr/>
        <p:txBody>
          <a:bodyPr/>
          <a:lstStyle/>
          <a:p>
            <a:r>
              <a:rPr lang="en-US" dirty="0"/>
              <a:t>Remove Existing Module</a:t>
            </a:r>
          </a:p>
        </p:txBody>
      </p:sp>
      <p:sp>
        <p:nvSpPr>
          <p:cNvPr id="4" name="Content Placeholder 3">
            <a:extLst>
              <a:ext uri="{FF2B5EF4-FFF2-40B4-BE49-F238E27FC236}">
                <a16:creationId xmlns:a16="http://schemas.microsoft.com/office/drawing/2014/main" id="{BA76B410-C57B-A1BD-DC28-5C202595C00B}"/>
              </a:ext>
            </a:extLst>
          </p:cNvPr>
          <p:cNvSpPr>
            <a:spLocks noGrp="1"/>
          </p:cNvSpPr>
          <p:nvPr>
            <p:ph sz="quarter" idx="10"/>
          </p:nvPr>
        </p:nvSpPr>
        <p:spPr>
          <a:xfrm>
            <a:off x="1307592" y="2324100"/>
            <a:ext cx="11818618" cy="580465"/>
          </a:xfrm>
        </p:spPr>
        <p:txBody>
          <a:bodyPr/>
          <a:lstStyle/>
          <a:p>
            <a:pPr lvl="1"/>
            <a:r>
              <a:rPr lang="en-US" dirty="0"/>
              <a:t>Once all of the wires have been transferred, remove the existing module. Take note if there is a ground wire attached to one of the mounting screws. </a:t>
            </a:r>
          </a:p>
        </p:txBody>
      </p:sp>
      <p:sp>
        <p:nvSpPr>
          <p:cNvPr id="6" name="Text Placeholder 5">
            <a:extLst>
              <a:ext uri="{FF2B5EF4-FFF2-40B4-BE49-F238E27FC236}">
                <a16:creationId xmlns:a16="http://schemas.microsoft.com/office/drawing/2014/main" id="{1644B017-1EFE-1300-063B-23031ECDF2AA}"/>
              </a:ext>
            </a:extLst>
          </p:cNvPr>
          <p:cNvSpPr>
            <a:spLocks noGrp="1"/>
          </p:cNvSpPr>
          <p:nvPr>
            <p:ph type="body" sz="quarter" idx="17"/>
          </p:nvPr>
        </p:nvSpPr>
        <p:spPr/>
        <p:txBody>
          <a:bodyPr/>
          <a:lstStyle/>
          <a:p>
            <a:endParaRPr lang="en-US"/>
          </a:p>
        </p:txBody>
      </p:sp>
      <p:sp>
        <p:nvSpPr>
          <p:cNvPr id="7" name="Oval 6">
            <a:extLst>
              <a:ext uri="{FF2B5EF4-FFF2-40B4-BE49-F238E27FC236}">
                <a16:creationId xmlns:a16="http://schemas.microsoft.com/office/drawing/2014/main" id="{733E44FB-10D2-6280-E703-01D3CBDBB3A1}"/>
              </a:ext>
            </a:extLst>
          </p:cNvPr>
          <p:cNvSpPr/>
          <p:nvPr/>
        </p:nvSpPr>
        <p:spPr bwMode="auto">
          <a:xfrm>
            <a:off x="758952" y="2243866"/>
            <a:ext cx="435429" cy="435429"/>
          </a:xfrm>
          <a:prstGeom prst="ellipse">
            <a:avLst/>
          </a:prstGeom>
          <a:solidFill>
            <a:schemeClr val="accent2"/>
          </a:solidFill>
          <a:ln w="9525">
            <a:noFill/>
            <a:round/>
            <a:headEnd/>
            <a:tailEnd/>
          </a:ln>
          <a:effectLst/>
        </p:spPr>
        <p:txBody>
          <a:bodyPr wrap="none" rtlCol="0" anchor="ctr"/>
          <a:lstStyle/>
          <a:p>
            <a:pPr marL="0" marR="0" lvl="0" indent="0" algn="ctr" defTabSz="548596"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a:ea typeface="+mn-ea"/>
                <a:cs typeface="+mn-cs"/>
              </a:rPr>
              <a:t>7</a:t>
            </a:r>
          </a:p>
        </p:txBody>
      </p:sp>
      <p:sp>
        <p:nvSpPr>
          <p:cNvPr id="2" name="Slide Number Placeholder 4">
            <a:extLst>
              <a:ext uri="{FF2B5EF4-FFF2-40B4-BE49-F238E27FC236}">
                <a16:creationId xmlns:a16="http://schemas.microsoft.com/office/drawing/2014/main" id="{CDE196D7-AA0B-021A-D32E-6ADB7F081DE8}"/>
              </a:ext>
            </a:extLst>
          </p:cNvPr>
          <p:cNvSpPr>
            <a:spLocks noGrp="1"/>
          </p:cNvSpPr>
          <p:nvPr>
            <p:ph type="sldNum" sz="quarter" idx="4"/>
          </p:nvPr>
        </p:nvSpPr>
        <p:spPr>
          <a:xfrm>
            <a:off x="13414248" y="7772399"/>
            <a:ext cx="457200" cy="192024"/>
          </a:xfrm>
          <a:prstGeom prst="rect">
            <a:avLst/>
          </a:prstGeom>
        </p:spPr>
        <p:txBody>
          <a:bodyPr/>
          <a:lstStyle/>
          <a:p>
            <a:fld id="{837543D7-8401-5C4E-B0A9-F48897C0C347}" type="slidenum">
              <a:rPr lang="en-US" smtClean="0"/>
              <a:pPr/>
              <a:t>45</a:t>
            </a:fld>
            <a:endParaRPr lang="en-US" dirty="0"/>
          </a:p>
        </p:txBody>
      </p:sp>
      <p:pic>
        <p:nvPicPr>
          <p:cNvPr id="5" name="Picture 4" descr="A picture containing text, electronics&#10;&#10;Description automatically generated">
            <a:extLst>
              <a:ext uri="{FF2B5EF4-FFF2-40B4-BE49-F238E27FC236}">
                <a16:creationId xmlns:a16="http://schemas.microsoft.com/office/drawing/2014/main" id="{DFAE1448-CEFF-3836-9FA0-8D4C334A717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694964" y="3145536"/>
            <a:ext cx="4277336" cy="4123199"/>
          </a:xfrm>
          <a:prstGeom prst="rect">
            <a:avLst/>
          </a:prstGeom>
        </p:spPr>
      </p:pic>
      <p:pic>
        <p:nvPicPr>
          <p:cNvPr id="10" name="Picture 9">
            <a:extLst>
              <a:ext uri="{FF2B5EF4-FFF2-40B4-BE49-F238E27FC236}">
                <a16:creationId xmlns:a16="http://schemas.microsoft.com/office/drawing/2014/main" id="{2811C6FD-6C24-8865-521B-434AEFA9CB9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62672" y="3145536"/>
            <a:ext cx="4277339" cy="4128173"/>
          </a:xfrm>
          <a:prstGeom prst="rect">
            <a:avLst/>
          </a:prstGeom>
        </p:spPr>
      </p:pic>
    </p:spTree>
    <p:extLst>
      <p:ext uri="{BB962C8B-B14F-4D97-AF65-F5344CB8AC3E}">
        <p14:creationId xmlns:p14="http://schemas.microsoft.com/office/powerpoint/2010/main" val="1541627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AEBF73-D814-36A6-2188-F15DD7EECD8F}"/>
              </a:ext>
            </a:extLst>
          </p:cNvPr>
          <p:cNvSpPr>
            <a:spLocks noGrp="1"/>
          </p:cNvSpPr>
          <p:nvPr>
            <p:ph type="title"/>
          </p:nvPr>
        </p:nvSpPr>
        <p:spPr/>
        <p:txBody>
          <a:bodyPr/>
          <a:lstStyle/>
          <a:p>
            <a:r>
              <a:rPr lang="en-US" dirty="0"/>
              <a:t>Configure</a:t>
            </a:r>
          </a:p>
        </p:txBody>
      </p:sp>
      <p:sp>
        <p:nvSpPr>
          <p:cNvPr id="4" name="Content Placeholder 3">
            <a:extLst>
              <a:ext uri="{FF2B5EF4-FFF2-40B4-BE49-F238E27FC236}">
                <a16:creationId xmlns:a16="http://schemas.microsoft.com/office/drawing/2014/main" id="{BA76B410-C57B-A1BD-DC28-5C202595C00B}"/>
              </a:ext>
            </a:extLst>
          </p:cNvPr>
          <p:cNvSpPr>
            <a:spLocks noGrp="1"/>
          </p:cNvSpPr>
          <p:nvPr>
            <p:ph sz="quarter" idx="10"/>
          </p:nvPr>
        </p:nvSpPr>
        <p:spPr>
          <a:xfrm>
            <a:off x="1307592" y="2324100"/>
            <a:ext cx="11528842" cy="3780609"/>
          </a:xfrm>
        </p:spPr>
        <p:txBody>
          <a:bodyPr/>
          <a:lstStyle/>
          <a:p>
            <a:pPr lvl="1"/>
            <a:r>
              <a:rPr lang="en-US" dirty="0"/>
              <a:t>The module can be configured using 2 different methods. On-board configuration can be done after the module has been installed and powered up. Mobile app configuration is the preferred method, and can be done prior to installing the module.</a:t>
            </a:r>
          </a:p>
          <a:p>
            <a:pPr lvl="2"/>
            <a:r>
              <a:rPr lang="en-US" dirty="0"/>
              <a:t>To configure using the mobile app method, go to your mobile device’s </a:t>
            </a:r>
            <a:br>
              <a:rPr lang="en-US" dirty="0"/>
            </a:br>
            <a:r>
              <a:rPr lang="en-US" dirty="0"/>
              <a:t>app store, search for “White-Rodgers Connect” and download.</a:t>
            </a:r>
          </a:p>
          <a:p>
            <a:pPr lvl="2"/>
            <a:r>
              <a:rPr lang="en-US" dirty="0"/>
              <a:t>Once downloaded, open the app. The home page has a “Connect </a:t>
            </a:r>
            <a:br>
              <a:rPr lang="en-US" dirty="0"/>
            </a:br>
            <a:r>
              <a:rPr lang="en-US" dirty="0"/>
              <a:t>to control” and “Watch tutorial video” button. Select the “connect to </a:t>
            </a:r>
            <a:br>
              <a:rPr lang="en-US" dirty="0"/>
            </a:br>
            <a:r>
              <a:rPr lang="en-US" dirty="0"/>
              <a:t>control” button. The screen will show “Ready to scan”. </a:t>
            </a:r>
          </a:p>
          <a:p>
            <a:pPr lvl="1"/>
            <a:endParaRPr lang="en-US" dirty="0"/>
          </a:p>
          <a:p>
            <a:pPr lvl="1"/>
            <a:endParaRPr lang="en-US" dirty="0"/>
          </a:p>
          <a:p>
            <a:pPr lvl="1"/>
            <a:endParaRPr lang="en-US" dirty="0"/>
          </a:p>
        </p:txBody>
      </p:sp>
      <p:sp>
        <p:nvSpPr>
          <p:cNvPr id="6" name="Text Placeholder 5">
            <a:extLst>
              <a:ext uri="{FF2B5EF4-FFF2-40B4-BE49-F238E27FC236}">
                <a16:creationId xmlns:a16="http://schemas.microsoft.com/office/drawing/2014/main" id="{1644B017-1EFE-1300-063B-23031ECDF2AA}"/>
              </a:ext>
            </a:extLst>
          </p:cNvPr>
          <p:cNvSpPr>
            <a:spLocks noGrp="1"/>
          </p:cNvSpPr>
          <p:nvPr>
            <p:ph type="body" sz="quarter" idx="17"/>
          </p:nvPr>
        </p:nvSpPr>
        <p:spPr/>
        <p:txBody>
          <a:bodyPr/>
          <a:lstStyle/>
          <a:p>
            <a:endParaRPr lang="en-US"/>
          </a:p>
        </p:txBody>
      </p:sp>
      <p:sp>
        <p:nvSpPr>
          <p:cNvPr id="7" name="Oval 6">
            <a:extLst>
              <a:ext uri="{FF2B5EF4-FFF2-40B4-BE49-F238E27FC236}">
                <a16:creationId xmlns:a16="http://schemas.microsoft.com/office/drawing/2014/main" id="{733E44FB-10D2-6280-E703-01D3CBDBB3A1}"/>
              </a:ext>
            </a:extLst>
          </p:cNvPr>
          <p:cNvSpPr/>
          <p:nvPr/>
        </p:nvSpPr>
        <p:spPr bwMode="auto">
          <a:xfrm>
            <a:off x="758952" y="2243866"/>
            <a:ext cx="435429" cy="435429"/>
          </a:xfrm>
          <a:prstGeom prst="ellipse">
            <a:avLst/>
          </a:prstGeom>
          <a:solidFill>
            <a:schemeClr val="accent2"/>
          </a:solidFill>
          <a:ln w="9525">
            <a:noFill/>
            <a:round/>
            <a:headEnd/>
            <a:tailEnd/>
          </a:ln>
          <a:effectLst/>
        </p:spPr>
        <p:txBody>
          <a:bodyPr wrap="none" rtlCol="0" anchor="ctr"/>
          <a:lstStyle/>
          <a:p>
            <a:pPr marL="0" marR="0" lvl="0" indent="0" algn="ctr" defTabSz="548596"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a:ea typeface="+mn-ea"/>
                <a:cs typeface="+mn-cs"/>
              </a:rPr>
              <a:t>8</a:t>
            </a:r>
          </a:p>
        </p:txBody>
      </p:sp>
      <p:sp>
        <p:nvSpPr>
          <p:cNvPr id="2" name="Slide Number Placeholder 4">
            <a:extLst>
              <a:ext uri="{FF2B5EF4-FFF2-40B4-BE49-F238E27FC236}">
                <a16:creationId xmlns:a16="http://schemas.microsoft.com/office/drawing/2014/main" id="{CDE196D7-AA0B-021A-D32E-6ADB7F081DE8}"/>
              </a:ext>
            </a:extLst>
          </p:cNvPr>
          <p:cNvSpPr>
            <a:spLocks noGrp="1"/>
          </p:cNvSpPr>
          <p:nvPr>
            <p:ph type="sldNum" sz="quarter" idx="4"/>
          </p:nvPr>
        </p:nvSpPr>
        <p:spPr>
          <a:xfrm>
            <a:off x="13414248" y="7772399"/>
            <a:ext cx="457200" cy="192024"/>
          </a:xfrm>
          <a:prstGeom prst="rect">
            <a:avLst/>
          </a:prstGeom>
        </p:spPr>
        <p:txBody>
          <a:bodyPr/>
          <a:lstStyle/>
          <a:p>
            <a:fld id="{837543D7-8401-5C4E-B0A9-F48897C0C347}" type="slidenum">
              <a:rPr lang="en-US" smtClean="0"/>
              <a:pPr/>
              <a:t>46</a:t>
            </a:fld>
            <a:endParaRPr lang="en-US" dirty="0"/>
          </a:p>
        </p:txBody>
      </p:sp>
      <p:pic>
        <p:nvPicPr>
          <p:cNvPr id="8" name="Picture 7">
            <a:extLst>
              <a:ext uri="{FF2B5EF4-FFF2-40B4-BE49-F238E27FC236}">
                <a16:creationId xmlns:a16="http://schemas.microsoft.com/office/drawing/2014/main" id="{7DA402CF-9C5E-E33C-9FC5-BA70D1C883DF}"/>
              </a:ext>
            </a:extLst>
          </p:cNvPr>
          <p:cNvPicPr>
            <a:picLocks noChangeAspect="1"/>
          </p:cNvPicPr>
          <p:nvPr/>
        </p:nvPicPr>
        <p:blipFill>
          <a:blip r:embed="rId2"/>
          <a:srcRect/>
          <a:stretch/>
        </p:blipFill>
        <p:spPr>
          <a:xfrm>
            <a:off x="9794282" y="3347530"/>
            <a:ext cx="4068269" cy="3934685"/>
          </a:xfrm>
          <a:prstGeom prst="rect">
            <a:avLst/>
          </a:prstGeom>
        </p:spPr>
      </p:pic>
    </p:spTree>
    <p:extLst>
      <p:ext uri="{BB962C8B-B14F-4D97-AF65-F5344CB8AC3E}">
        <p14:creationId xmlns:p14="http://schemas.microsoft.com/office/powerpoint/2010/main" val="32026013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AEBF73-D814-36A6-2188-F15DD7EECD8F}"/>
              </a:ext>
            </a:extLst>
          </p:cNvPr>
          <p:cNvSpPr>
            <a:spLocks noGrp="1"/>
          </p:cNvSpPr>
          <p:nvPr>
            <p:ph type="title"/>
          </p:nvPr>
        </p:nvSpPr>
        <p:spPr/>
        <p:txBody>
          <a:bodyPr/>
          <a:lstStyle/>
          <a:p>
            <a:r>
              <a:rPr lang="en-US" dirty="0"/>
              <a:t>Configure on the App</a:t>
            </a:r>
          </a:p>
        </p:txBody>
      </p:sp>
      <p:sp>
        <p:nvSpPr>
          <p:cNvPr id="4" name="Content Placeholder 3">
            <a:extLst>
              <a:ext uri="{FF2B5EF4-FFF2-40B4-BE49-F238E27FC236}">
                <a16:creationId xmlns:a16="http://schemas.microsoft.com/office/drawing/2014/main" id="{BA76B410-C57B-A1BD-DC28-5C202595C00B}"/>
              </a:ext>
            </a:extLst>
          </p:cNvPr>
          <p:cNvSpPr>
            <a:spLocks noGrp="1"/>
          </p:cNvSpPr>
          <p:nvPr>
            <p:ph sz="quarter" idx="10"/>
          </p:nvPr>
        </p:nvSpPr>
        <p:spPr>
          <a:xfrm>
            <a:off x="1307592" y="2324100"/>
            <a:ext cx="11528842" cy="3780609"/>
          </a:xfrm>
        </p:spPr>
        <p:txBody>
          <a:bodyPr/>
          <a:lstStyle/>
          <a:p>
            <a:pPr lvl="1"/>
            <a:r>
              <a:rPr lang="en-US" dirty="0"/>
              <a:t>Place the mobile device in contact with the NFC logo on the module. A check mark will appear showing that the connection was successful.</a:t>
            </a:r>
          </a:p>
          <a:p>
            <a:pPr lvl="2"/>
            <a:r>
              <a:rPr lang="en-US" dirty="0"/>
              <a:t>The app will then display the 50D50U-843 settings configuration </a:t>
            </a:r>
            <a:br>
              <a:rPr lang="en-US" dirty="0"/>
            </a:br>
            <a:r>
              <a:rPr lang="en-US" dirty="0"/>
              <a:t>screen. First choose whether the module being replaced is an </a:t>
            </a:r>
            <a:br>
              <a:rPr lang="en-US" dirty="0"/>
            </a:br>
            <a:r>
              <a:rPr lang="en-US" dirty="0"/>
              <a:t>Intermittent Pilot or a Direct Spark ignition system.</a:t>
            </a:r>
          </a:p>
          <a:p>
            <a:pPr lvl="2"/>
            <a:r>
              <a:rPr lang="en-US" dirty="0"/>
              <a:t>Table 1 on page 3 of the installation instructions show </a:t>
            </a:r>
            <a:br>
              <a:rPr lang="en-US" dirty="0"/>
            </a:br>
            <a:r>
              <a:rPr lang="en-US" dirty="0"/>
              <a:t>configuration options. </a:t>
            </a:r>
          </a:p>
          <a:p>
            <a:pPr lvl="2"/>
            <a:r>
              <a:rPr lang="en-US" dirty="0"/>
              <a:t>The configuration options for utilizing the Integrated Thermostat are </a:t>
            </a:r>
            <a:br>
              <a:rPr lang="en-US" dirty="0"/>
            </a:br>
            <a:r>
              <a:rPr lang="en-US" dirty="0"/>
              <a:t>included in the Direct Spark section.</a:t>
            </a:r>
          </a:p>
          <a:p>
            <a:r>
              <a:rPr lang="en-US" dirty="0">
                <a:solidFill>
                  <a:schemeClr val="accent1"/>
                </a:solidFill>
              </a:rPr>
              <a:t>OR use the new Auto-set feature.</a:t>
            </a:r>
          </a:p>
          <a:p>
            <a:pPr lvl="1"/>
            <a:endParaRPr lang="en-US" dirty="0"/>
          </a:p>
        </p:txBody>
      </p:sp>
      <p:sp>
        <p:nvSpPr>
          <p:cNvPr id="6" name="Text Placeholder 5">
            <a:extLst>
              <a:ext uri="{FF2B5EF4-FFF2-40B4-BE49-F238E27FC236}">
                <a16:creationId xmlns:a16="http://schemas.microsoft.com/office/drawing/2014/main" id="{1644B017-1EFE-1300-063B-23031ECDF2AA}"/>
              </a:ext>
            </a:extLst>
          </p:cNvPr>
          <p:cNvSpPr>
            <a:spLocks noGrp="1"/>
          </p:cNvSpPr>
          <p:nvPr>
            <p:ph type="body" sz="quarter" idx="17"/>
          </p:nvPr>
        </p:nvSpPr>
        <p:spPr/>
        <p:txBody>
          <a:bodyPr/>
          <a:lstStyle/>
          <a:p>
            <a:endParaRPr lang="en-US"/>
          </a:p>
        </p:txBody>
      </p:sp>
      <p:sp>
        <p:nvSpPr>
          <p:cNvPr id="7" name="Oval 6">
            <a:extLst>
              <a:ext uri="{FF2B5EF4-FFF2-40B4-BE49-F238E27FC236}">
                <a16:creationId xmlns:a16="http://schemas.microsoft.com/office/drawing/2014/main" id="{733E44FB-10D2-6280-E703-01D3CBDBB3A1}"/>
              </a:ext>
            </a:extLst>
          </p:cNvPr>
          <p:cNvSpPr/>
          <p:nvPr/>
        </p:nvSpPr>
        <p:spPr bwMode="auto">
          <a:xfrm>
            <a:off x="758952" y="2243866"/>
            <a:ext cx="435429" cy="435429"/>
          </a:xfrm>
          <a:prstGeom prst="ellipse">
            <a:avLst/>
          </a:prstGeom>
          <a:solidFill>
            <a:schemeClr val="accent2"/>
          </a:solidFill>
          <a:ln w="9525">
            <a:noFill/>
            <a:round/>
            <a:headEnd/>
            <a:tailEnd/>
          </a:ln>
          <a:effectLst/>
        </p:spPr>
        <p:txBody>
          <a:bodyPr wrap="none" rtlCol="0" anchor="ctr"/>
          <a:lstStyle/>
          <a:p>
            <a:pPr marL="0" marR="0" lvl="0" indent="0" algn="ctr" defTabSz="548596"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a:ea typeface="+mn-ea"/>
                <a:cs typeface="+mn-cs"/>
              </a:rPr>
              <a:t>8</a:t>
            </a:r>
          </a:p>
        </p:txBody>
      </p:sp>
      <p:sp>
        <p:nvSpPr>
          <p:cNvPr id="2" name="Slide Number Placeholder 4">
            <a:extLst>
              <a:ext uri="{FF2B5EF4-FFF2-40B4-BE49-F238E27FC236}">
                <a16:creationId xmlns:a16="http://schemas.microsoft.com/office/drawing/2014/main" id="{CDE196D7-AA0B-021A-D32E-6ADB7F081DE8}"/>
              </a:ext>
            </a:extLst>
          </p:cNvPr>
          <p:cNvSpPr>
            <a:spLocks noGrp="1"/>
          </p:cNvSpPr>
          <p:nvPr>
            <p:ph type="sldNum" sz="quarter" idx="4"/>
          </p:nvPr>
        </p:nvSpPr>
        <p:spPr>
          <a:xfrm>
            <a:off x="13414248" y="7772399"/>
            <a:ext cx="457200" cy="192024"/>
          </a:xfrm>
          <a:prstGeom prst="rect">
            <a:avLst/>
          </a:prstGeom>
        </p:spPr>
        <p:txBody>
          <a:bodyPr/>
          <a:lstStyle/>
          <a:p>
            <a:fld id="{837543D7-8401-5C4E-B0A9-F48897C0C347}" type="slidenum">
              <a:rPr lang="en-US" smtClean="0"/>
              <a:pPr/>
              <a:t>47</a:t>
            </a:fld>
            <a:endParaRPr lang="en-US" dirty="0"/>
          </a:p>
        </p:txBody>
      </p:sp>
      <p:pic>
        <p:nvPicPr>
          <p:cNvPr id="8" name="Picture 7">
            <a:extLst>
              <a:ext uri="{FF2B5EF4-FFF2-40B4-BE49-F238E27FC236}">
                <a16:creationId xmlns:a16="http://schemas.microsoft.com/office/drawing/2014/main" id="{7DA402CF-9C5E-E33C-9FC5-BA70D1C883DF}"/>
              </a:ext>
            </a:extLst>
          </p:cNvPr>
          <p:cNvPicPr>
            <a:picLocks noChangeAspect="1"/>
          </p:cNvPicPr>
          <p:nvPr/>
        </p:nvPicPr>
        <p:blipFill>
          <a:blip r:embed="rId2"/>
          <a:srcRect/>
          <a:stretch/>
        </p:blipFill>
        <p:spPr>
          <a:xfrm>
            <a:off x="9794282" y="3017520"/>
            <a:ext cx="4068269" cy="3934685"/>
          </a:xfrm>
          <a:prstGeom prst="rect">
            <a:avLst/>
          </a:prstGeom>
        </p:spPr>
      </p:pic>
    </p:spTree>
    <p:extLst>
      <p:ext uri="{BB962C8B-B14F-4D97-AF65-F5344CB8AC3E}">
        <p14:creationId xmlns:p14="http://schemas.microsoft.com/office/powerpoint/2010/main" val="19625339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D0A2101E-9AEC-83C8-2F86-B90DAAF67204}"/>
              </a:ext>
            </a:extLst>
          </p:cNvPr>
          <p:cNvSpPr>
            <a:spLocks noGrp="1"/>
          </p:cNvSpPr>
          <p:nvPr>
            <p:ph sz="quarter" idx="20"/>
          </p:nvPr>
        </p:nvSpPr>
        <p:spPr/>
        <p:txBody>
          <a:bodyPr/>
          <a:lstStyle/>
          <a:p>
            <a:pPr lvl="2"/>
            <a:r>
              <a:rPr lang="en-US" dirty="0"/>
              <a:t>The White-Rodgers Connect app simplifies configuration and diagnostics for the All-Spark ignition module. </a:t>
            </a:r>
          </a:p>
          <a:p>
            <a:pPr lvl="2"/>
            <a:r>
              <a:rPr lang="en-US" dirty="0"/>
              <a:t>Type the replacement part number into the configuration tab of the White-Rodgers Connect app to automatically configure the All-Spark ignition module to the original default settings for the replacement part number. </a:t>
            </a:r>
          </a:p>
          <a:p>
            <a:pPr lvl="2"/>
            <a:r>
              <a:rPr lang="en-US" dirty="0"/>
              <a:t>This can be completed without power to the control and before installation. </a:t>
            </a:r>
          </a:p>
          <a:p>
            <a:pPr lvl="2"/>
            <a:endParaRPr lang="en-US" dirty="0"/>
          </a:p>
          <a:p>
            <a:pPr lvl="2"/>
            <a:endParaRPr lang="en-US" dirty="0"/>
          </a:p>
        </p:txBody>
      </p:sp>
      <p:sp>
        <p:nvSpPr>
          <p:cNvPr id="5" name="Slide Number Placeholder 4">
            <a:extLst>
              <a:ext uri="{FF2B5EF4-FFF2-40B4-BE49-F238E27FC236}">
                <a16:creationId xmlns:a16="http://schemas.microsoft.com/office/drawing/2014/main" id="{784C591A-5A9E-F5D0-9A7D-7E3A8F0CDC2D}"/>
              </a:ext>
            </a:extLst>
          </p:cNvPr>
          <p:cNvSpPr>
            <a:spLocks noGrp="1"/>
          </p:cNvSpPr>
          <p:nvPr>
            <p:ph type="sldNum" sz="quarter" idx="4"/>
          </p:nvPr>
        </p:nvSpPr>
        <p:spPr/>
        <p:txBody>
          <a:bodyPr/>
          <a:lstStyle/>
          <a:p>
            <a:fld id="{837543D7-8401-5C4E-B0A9-F48897C0C347}" type="slidenum">
              <a:rPr lang="en-US" smtClean="0"/>
              <a:pPr/>
              <a:t>48</a:t>
            </a:fld>
            <a:endParaRPr lang="en-US" dirty="0"/>
          </a:p>
        </p:txBody>
      </p:sp>
      <p:sp>
        <p:nvSpPr>
          <p:cNvPr id="2" name="Title 1">
            <a:extLst>
              <a:ext uri="{FF2B5EF4-FFF2-40B4-BE49-F238E27FC236}">
                <a16:creationId xmlns:a16="http://schemas.microsoft.com/office/drawing/2014/main" id="{8F639755-FE72-A3EC-EFCA-09294EC3621E}"/>
              </a:ext>
            </a:extLst>
          </p:cNvPr>
          <p:cNvSpPr>
            <a:spLocks noGrp="1"/>
          </p:cNvSpPr>
          <p:nvPr>
            <p:ph type="title"/>
          </p:nvPr>
        </p:nvSpPr>
        <p:spPr/>
        <p:txBody>
          <a:bodyPr/>
          <a:lstStyle/>
          <a:p>
            <a:r>
              <a:rPr lang="en-US" dirty="0"/>
              <a:t>White-Rodgers Connect Auto-set Feature </a:t>
            </a:r>
          </a:p>
        </p:txBody>
      </p:sp>
      <p:sp>
        <p:nvSpPr>
          <p:cNvPr id="7" name="Text Placeholder 6">
            <a:extLst>
              <a:ext uri="{FF2B5EF4-FFF2-40B4-BE49-F238E27FC236}">
                <a16:creationId xmlns:a16="http://schemas.microsoft.com/office/drawing/2014/main" id="{C403BC7B-B8FF-52B5-57FE-87FEC2E99F06}"/>
              </a:ext>
            </a:extLst>
          </p:cNvPr>
          <p:cNvSpPr>
            <a:spLocks noGrp="1"/>
          </p:cNvSpPr>
          <p:nvPr>
            <p:ph type="body" sz="quarter" idx="11"/>
          </p:nvPr>
        </p:nvSpPr>
        <p:spPr/>
        <p:txBody>
          <a:bodyPr/>
          <a:lstStyle/>
          <a:p>
            <a:endParaRPr lang="en-US"/>
          </a:p>
        </p:txBody>
      </p:sp>
      <p:sp>
        <p:nvSpPr>
          <p:cNvPr id="8" name="Text Placeholder 7">
            <a:extLst>
              <a:ext uri="{FF2B5EF4-FFF2-40B4-BE49-F238E27FC236}">
                <a16:creationId xmlns:a16="http://schemas.microsoft.com/office/drawing/2014/main" id="{3BF46FC9-08AE-D866-784D-57B454528DFB}"/>
              </a:ext>
            </a:extLst>
          </p:cNvPr>
          <p:cNvSpPr>
            <a:spLocks noGrp="1"/>
          </p:cNvSpPr>
          <p:nvPr>
            <p:ph type="body" sz="quarter" idx="17"/>
          </p:nvPr>
        </p:nvSpPr>
        <p:spPr/>
        <p:txBody>
          <a:bodyPr/>
          <a:lstStyle/>
          <a:p>
            <a:endParaRPr lang="en-US"/>
          </a:p>
        </p:txBody>
      </p:sp>
      <p:grpSp>
        <p:nvGrpSpPr>
          <p:cNvPr id="11" name="Group 10">
            <a:extLst>
              <a:ext uri="{FF2B5EF4-FFF2-40B4-BE49-F238E27FC236}">
                <a16:creationId xmlns:a16="http://schemas.microsoft.com/office/drawing/2014/main" id="{567B6C3E-F5C1-9256-C537-F66C0FE5EBF2}"/>
              </a:ext>
            </a:extLst>
          </p:cNvPr>
          <p:cNvGrpSpPr/>
          <p:nvPr/>
        </p:nvGrpSpPr>
        <p:grpSpPr>
          <a:xfrm>
            <a:off x="7103850" y="1792224"/>
            <a:ext cx="4181480" cy="5943600"/>
            <a:chOff x="7311273" y="2530349"/>
            <a:chExt cx="2852928" cy="4311726"/>
          </a:xfrm>
        </p:grpSpPr>
        <p:pic>
          <p:nvPicPr>
            <p:cNvPr id="12" name="Picture 11">
              <a:extLst>
                <a:ext uri="{FF2B5EF4-FFF2-40B4-BE49-F238E27FC236}">
                  <a16:creationId xmlns:a16="http://schemas.microsoft.com/office/drawing/2014/main" id="{49C9850C-829A-E69F-28D4-D43F6AE04F7D}"/>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7829869" y="2621280"/>
              <a:ext cx="1825207" cy="3950208"/>
            </a:xfrm>
            <a:prstGeom prst="rect">
              <a:avLst/>
            </a:prstGeom>
          </p:spPr>
        </p:pic>
        <p:pic>
          <p:nvPicPr>
            <p:cNvPr id="13" name="Picture 12" descr="A picture containing text, sign, image&#10;&#10;Description automatically generated">
              <a:extLst>
                <a:ext uri="{FF2B5EF4-FFF2-40B4-BE49-F238E27FC236}">
                  <a16:creationId xmlns:a16="http://schemas.microsoft.com/office/drawing/2014/main" id="{D945023B-3E01-BDCB-D075-D2BECC0452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11273" y="2530349"/>
              <a:ext cx="2852928" cy="4311726"/>
            </a:xfrm>
            <a:prstGeom prst="rect">
              <a:avLst/>
            </a:prstGeom>
          </p:spPr>
        </p:pic>
      </p:grpSp>
      <p:pic>
        <p:nvPicPr>
          <p:cNvPr id="14" name="Picture 13">
            <a:extLst>
              <a:ext uri="{FF2B5EF4-FFF2-40B4-BE49-F238E27FC236}">
                <a16:creationId xmlns:a16="http://schemas.microsoft.com/office/drawing/2014/main" id="{48E2F1BA-411A-B9FE-47E8-8AA9ED3D40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158525" y="699283"/>
            <a:ext cx="870235" cy="887434"/>
          </a:xfrm>
          <a:prstGeom prst="rect">
            <a:avLst/>
          </a:prstGeom>
        </p:spPr>
      </p:pic>
      <p:sp>
        <p:nvSpPr>
          <p:cNvPr id="15" name="Pentagon 14">
            <a:extLst>
              <a:ext uri="{FF2B5EF4-FFF2-40B4-BE49-F238E27FC236}">
                <a16:creationId xmlns:a16="http://schemas.microsoft.com/office/drawing/2014/main" id="{DC8C5A51-B6D9-9DB9-3782-B0387575139B}"/>
              </a:ext>
            </a:extLst>
          </p:cNvPr>
          <p:cNvSpPr/>
          <p:nvPr/>
        </p:nvSpPr>
        <p:spPr bwMode="auto">
          <a:xfrm flipH="1">
            <a:off x="10883232" y="2324128"/>
            <a:ext cx="2985168" cy="1016350"/>
          </a:xfrm>
          <a:prstGeom prst="homePlate">
            <a:avLst/>
          </a:prstGeom>
          <a:solidFill>
            <a:schemeClr val="accent1"/>
          </a:solidFill>
          <a:ln w="9525">
            <a:noFill/>
            <a:round/>
            <a:headEnd/>
            <a:tailEnd/>
          </a:ln>
          <a:effectLst/>
        </p:spPr>
        <p:txBody>
          <a:bodyPr wrap="square" lIns="365760" rIns="137160" rtlCol="0" anchor="ctr"/>
          <a:lstStyle/>
          <a:p>
            <a:pPr eaLnBrk="0" fontAlgn="base" hangingPunct="0">
              <a:spcBef>
                <a:spcPct val="0"/>
              </a:spcBef>
              <a:spcAft>
                <a:spcPct val="0"/>
              </a:spcAft>
            </a:pPr>
            <a:r>
              <a:rPr lang="en-US" sz="1600" dirty="0">
                <a:solidFill>
                  <a:schemeClr val="bg1"/>
                </a:solidFill>
              </a:rPr>
              <a:t>Enter replacement part number to automatically configure the All-Spark.</a:t>
            </a:r>
          </a:p>
        </p:txBody>
      </p:sp>
    </p:spTree>
    <p:extLst>
      <p:ext uri="{BB962C8B-B14F-4D97-AF65-F5344CB8AC3E}">
        <p14:creationId xmlns:p14="http://schemas.microsoft.com/office/powerpoint/2010/main" val="41168032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CB4F615B-2293-3D76-D0BD-B705EA5E7CE3}"/>
              </a:ext>
            </a:extLst>
          </p:cNvPr>
          <p:cNvSpPr>
            <a:spLocks noGrp="1"/>
          </p:cNvSpPr>
          <p:nvPr>
            <p:ph sz="quarter" idx="20"/>
          </p:nvPr>
        </p:nvSpPr>
        <p:spPr>
          <a:xfrm>
            <a:off x="758952" y="6720840"/>
            <a:ext cx="6208776" cy="631822"/>
          </a:xfrm>
        </p:spPr>
        <p:txBody>
          <a:bodyPr/>
          <a:lstStyle/>
          <a:p>
            <a:pPr lvl="1"/>
            <a:r>
              <a:rPr lang="en-US" dirty="0"/>
              <a:t>Choosing a system ignition type of “Intermittent” will display only IP options</a:t>
            </a:r>
          </a:p>
        </p:txBody>
      </p:sp>
      <p:sp>
        <p:nvSpPr>
          <p:cNvPr id="13" name="Content Placeholder 12">
            <a:extLst>
              <a:ext uri="{FF2B5EF4-FFF2-40B4-BE49-F238E27FC236}">
                <a16:creationId xmlns:a16="http://schemas.microsoft.com/office/drawing/2014/main" id="{568FF8F1-D964-852A-C1D4-A4826A8D230C}"/>
              </a:ext>
            </a:extLst>
          </p:cNvPr>
          <p:cNvSpPr>
            <a:spLocks noGrp="1"/>
          </p:cNvSpPr>
          <p:nvPr>
            <p:ph sz="quarter" idx="21"/>
          </p:nvPr>
        </p:nvSpPr>
        <p:spPr>
          <a:xfrm>
            <a:off x="7658102" y="6720840"/>
            <a:ext cx="6208776" cy="726714"/>
          </a:xfrm>
        </p:spPr>
        <p:txBody>
          <a:bodyPr/>
          <a:lstStyle/>
          <a:p>
            <a:pPr lvl="1"/>
            <a:r>
              <a:rPr lang="en-US" dirty="0"/>
              <a:t>Choosing a system ignition type of “Direct Spark” will display only DSI options</a:t>
            </a:r>
          </a:p>
        </p:txBody>
      </p:sp>
      <p:sp>
        <p:nvSpPr>
          <p:cNvPr id="11" name="Text Placeholder 10">
            <a:extLst>
              <a:ext uri="{FF2B5EF4-FFF2-40B4-BE49-F238E27FC236}">
                <a16:creationId xmlns:a16="http://schemas.microsoft.com/office/drawing/2014/main" id="{D2BD1D0F-9C31-2D12-5F79-975C948C600C}"/>
              </a:ext>
            </a:extLst>
          </p:cNvPr>
          <p:cNvSpPr>
            <a:spLocks noGrp="1"/>
          </p:cNvSpPr>
          <p:nvPr>
            <p:ph type="body" sz="quarter" idx="19"/>
          </p:nvPr>
        </p:nvSpPr>
        <p:spPr/>
        <p:txBody>
          <a:bodyPr/>
          <a:lstStyle/>
          <a:p>
            <a:r>
              <a:rPr lang="en-US" b="1" dirty="0"/>
              <a:t>Intermittent Pilot Settings</a:t>
            </a:r>
          </a:p>
        </p:txBody>
      </p:sp>
      <p:sp>
        <p:nvSpPr>
          <p:cNvPr id="14" name="Text Placeholder 13">
            <a:extLst>
              <a:ext uri="{FF2B5EF4-FFF2-40B4-BE49-F238E27FC236}">
                <a16:creationId xmlns:a16="http://schemas.microsoft.com/office/drawing/2014/main" id="{800FEFD0-06A7-EDC1-7D80-39494BFEB0B8}"/>
              </a:ext>
            </a:extLst>
          </p:cNvPr>
          <p:cNvSpPr>
            <a:spLocks noGrp="1"/>
          </p:cNvSpPr>
          <p:nvPr>
            <p:ph type="body" sz="quarter" idx="22"/>
          </p:nvPr>
        </p:nvSpPr>
        <p:spPr/>
        <p:txBody>
          <a:bodyPr/>
          <a:lstStyle/>
          <a:p>
            <a:r>
              <a:rPr lang="en-US" b="1" dirty="0"/>
              <a:t>Direct Spark Ignition Settings</a:t>
            </a:r>
          </a:p>
        </p:txBody>
      </p:sp>
      <p:sp>
        <p:nvSpPr>
          <p:cNvPr id="4" name="Slide Number Placeholder 3">
            <a:extLst>
              <a:ext uri="{FF2B5EF4-FFF2-40B4-BE49-F238E27FC236}">
                <a16:creationId xmlns:a16="http://schemas.microsoft.com/office/drawing/2014/main" id="{148D6D76-C533-ED56-BFA7-96BA89331E4A}"/>
              </a:ext>
            </a:extLst>
          </p:cNvPr>
          <p:cNvSpPr>
            <a:spLocks noGrp="1"/>
          </p:cNvSpPr>
          <p:nvPr>
            <p:ph type="sldNum" sz="quarter" idx="4"/>
          </p:nvPr>
        </p:nvSpPr>
        <p:spPr/>
        <p:txBody>
          <a:bodyPr/>
          <a:lstStyle/>
          <a:p>
            <a:fld id="{837543D7-8401-5C4E-B0A9-F48897C0C347}" type="slidenum">
              <a:rPr lang="en-US" smtClean="0"/>
              <a:pPr/>
              <a:t>49</a:t>
            </a:fld>
            <a:endParaRPr lang="en-US" dirty="0"/>
          </a:p>
        </p:txBody>
      </p:sp>
      <p:sp>
        <p:nvSpPr>
          <p:cNvPr id="8" name="Title 7">
            <a:extLst>
              <a:ext uri="{FF2B5EF4-FFF2-40B4-BE49-F238E27FC236}">
                <a16:creationId xmlns:a16="http://schemas.microsoft.com/office/drawing/2014/main" id="{60A96E1D-6080-79C6-C8C2-983B615C7BCD}"/>
              </a:ext>
            </a:extLst>
          </p:cNvPr>
          <p:cNvSpPr>
            <a:spLocks noGrp="1"/>
          </p:cNvSpPr>
          <p:nvPr>
            <p:ph type="title"/>
          </p:nvPr>
        </p:nvSpPr>
        <p:spPr/>
        <p:txBody>
          <a:bodyPr/>
          <a:lstStyle/>
          <a:p>
            <a:r>
              <a:rPr lang="en-US" dirty="0"/>
              <a:t>Fully Customizable App Programming</a:t>
            </a:r>
          </a:p>
        </p:txBody>
      </p:sp>
      <p:sp>
        <p:nvSpPr>
          <p:cNvPr id="9" name="Text Placeholder 8">
            <a:extLst>
              <a:ext uri="{FF2B5EF4-FFF2-40B4-BE49-F238E27FC236}">
                <a16:creationId xmlns:a16="http://schemas.microsoft.com/office/drawing/2014/main" id="{25165912-9C62-78D7-F1BC-31C8E9E5F8FB}"/>
              </a:ext>
            </a:extLst>
          </p:cNvPr>
          <p:cNvSpPr>
            <a:spLocks noGrp="1"/>
          </p:cNvSpPr>
          <p:nvPr>
            <p:ph type="body" sz="quarter" idx="11"/>
          </p:nvPr>
        </p:nvSpPr>
        <p:spPr/>
        <p:txBody>
          <a:bodyPr/>
          <a:lstStyle/>
          <a:p>
            <a:endParaRPr lang="en-US"/>
          </a:p>
        </p:txBody>
      </p:sp>
      <p:pic>
        <p:nvPicPr>
          <p:cNvPr id="16" name="Picture 15">
            <a:extLst>
              <a:ext uri="{FF2B5EF4-FFF2-40B4-BE49-F238E27FC236}">
                <a16:creationId xmlns:a16="http://schemas.microsoft.com/office/drawing/2014/main" id="{125ACD69-EE37-3B81-495F-E98D6399819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158525" y="699283"/>
            <a:ext cx="870235" cy="887434"/>
          </a:xfrm>
          <a:prstGeom prst="rect">
            <a:avLst/>
          </a:prstGeom>
        </p:spPr>
      </p:pic>
      <p:pic>
        <p:nvPicPr>
          <p:cNvPr id="21" name="Picture 20" descr="Graphical user interface, application&#10;&#10;Description automatically generated">
            <a:extLst>
              <a:ext uri="{FF2B5EF4-FFF2-40B4-BE49-F238E27FC236}">
                <a16:creationId xmlns:a16="http://schemas.microsoft.com/office/drawing/2014/main" id="{F45E66D0-0ACF-0753-8AFD-EAFB36F39D5D}"/>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5000" contrast="-8000"/>
                    </a14:imgEffect>
                  </a14:imgLayer>
                </a14:imgProps>
              </a:ext>
              <a:ext uri="{28A0092B-C50C-407E-A947-70E740481C1C}">
                <a14:useLocalDpi xmlns:a14="http://schemas.microsoft.com/office/drawing/2010/main"/>
              </a:ext>
            </a:extLst>
          </a:blip>
          <a:stretch>
            <a:fillRect/>
          </a:stretch>
        </p:blipFill>
        <p:spPr>
          <a:xfrm>
            <a:off x="900010" y="2436134"/>
            <a:ext cx="1825216" cy="3950208"/>
          </a:xfrm>
          <a:prstGeom prst="rect">
            <a:avLst/>
          </a:prstGeom>
        </p:spPr>
      </p:pic>
      <p:pic>
        <p:nvPicPr>
          <p:cNvPr id="22" name="Picture 21" descr="A picture containing text, sign, image&#10;&#10;Description automatically generated">
            <a:extLst>
              <a:ext uri="{FF2B5EF4-FFF2-40B4-BE49-F238E27FC236}">
                <a16:creationId xmlns:a16="http://schemas.microsoft.com/office/drawing/2014/main" id="{DBB5895C-4D8B-AFD6-8DA5-275E04BE834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3289" y="2345203"/>
            <a:ext cx="2852928" cy="4311726"/>
          </a:xfrm>
          <a:prstGeom prst="rect">
            <a:avLst/>
          </a:prstGeom>
        </p:spPr>
      </p:pic>
      <p:pic>
        <p:nvPicPr>
          <p:cNvPr id="23" name="Picture 22" descr="Graphical user interface, text, application&#10;&#10;Description automatically generated">
            <a:extLst>
              <a:ext uri="{FF2B5EF4-FFF2-40B4-BE49-F238E27FC236}">
                <a16:creationId xmlns:a16="http://schemas.microsoft.com/office/drawing/2014/main" id="{24AE782A-85BC-DF4C-1D75-9226D7561E0B}"/>
              </a:ext>
            </a:extLst>
          </p:cNvPr>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5000" contrast="-8000"/>
                    </a14:imgEffect>
                  </a14:imgLayer>
                </a14:imgProps>
              </a:ext>
              <a:ext uri="{28A0092B-C50C-407E-A947-70E740481C1C}">
                <a14:useLocalDpi xmlns:a14="http://schemas.microsoft.com/office/drawing/2010/main"/>
              </a:ext>
            </a:extLst>
          </a:blip>
          <a:stretch>
            <a:fillRect/>
          </a:stretch>
        </p:blipFill>
        <p:spPr>
          <a:xfrm>
            <a:off x="7795032" y="2436134"/>
            <a:ext cx="1825216" cy="3950208"/>
          </a:xfrm>
          <a:prstGeom prst="rect">
            <a:avLst/>
          </a:prstGeom>
        </p:spPr>
      </p:pic>
      <p:pic>
        <p:nvPicPr>
          <p:cNvPr id="24" name="Picture 23" descr="A picture containing text, sign, image&#10;&#10;Description automatically generated">
            <a:extLst>
              <a:ext uri="{FF2B5EF4-FFF2-40B4-BE49-F238E27FC236}">
                <a16:creationId xmlns:a16="http://schemas.microsoft.com/office/drawing/2014/main" id="{F6C87B94-8A86-20A2-D2CC-055ED6EA0FD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76440" y="2345203"/>
            <a:ext cx="2852928" cy="4311726"/>
          </a:xfrm>
          <a:prstGeom prst="rect">
            <a:avLst/>
          </a:prstGeom>
        </p:spPr>
      </p:pic>
      <p:pic>
        <p:nvPicPr>
          <p:cNvPr id="25" name="Picture 24" descr="Graphical user interface, application&#10;&#10;Description automatically generated">
            <a:extLst>
              <a:ext uri="{FF2B5EF4-FFF2-40B4-BE49-F238E27FC236}">
                <a16:creationId xmlns:a16="http://schemas.microsoft.com/office/drawing/2014/main" id="{5944A9D9-A377-391D-617F-C81DC75D71A4}"/>
              </a:ext>
            </a:extLst>
          </p:cNvPr>
          <p:cNvPicPr>
            <a:picLocks noChangeAspect="1"/>
          </p:cNvPicPr>
          <p:nvPr/>
        </p:nvPicPr>
        <p:blipFill>
          <a:blip r:embed="rId8" cstate="screen">
            <a:extLst>
              <a:ext uri="{BEBA8EAE-BF5A-486C-A8C5-ECC9F3942E4B}">
                <a14:imgProps xmlns:a14="http://schemas.microsoft.com/office/drawing/2010/main">
                  <a14:imgLayer r:embed="rId9">
                    <a14:imgEffect>
                      <a14:brightnessContrast bright="-5000" contrast="-8000"/>
                    </a14:imgEffect>
                  </a14:imgLayer>
                </a14:imgProps>
              </a:ext>
              <a:ext uri="{28A0092B-C50C-407E-A947-70E740481C1C}">
                <a14:useLocalDpi xmlns:a14="http://schemas.microsoft.com/office/drawing/2010/main"/>
              </a:ext>
            </a:extLst>
          </a:blip>
          <a:stretch>
            <a:fillRect/>
          </a:stretch>
        </p:blipFill>
        <p:spPr>
          <a:xfrm>
            <a:off x="9956868" y="2436134"/>
            <a:ext cx="1825216" cy="3950208"/>
          </a:xfrm>
          <a:prstGeom prst="rect">
            <a:avLst/>
          </a:prstGeom>
        </p:spPr>
      </p:pic>
      <p:pic>
        <p:nvPicPr>
          <p:cNvPr id="26" name="Picture 25" descr="A picture containing text, sign, image&#10;&#10;Description automatically generated">
            <a:extLst>
              <a:ext uri="{FF2B5EF4-FFF2-40B4-BE49-F238E27FC236}">
                <a16:creationId xmlns:a16="http://schemas.microsoft.com/office/drawing/2014/main" id="{A4C605F8-260E-AD54-0789-F9C9EE7E272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27825" y="2345203"/>
            <a:ext cx="2852928" cy="4311726"/>
          </a:xfrm>
          <a:prstGeom prst="rect">
            <a:avLst/>
          </a:prstGeom>
        </p:spPr>
      </p:pic>
      <p:pic>
        <p:nvPicPr>
          <p:cNvPr id="27" name="Picture 26" descr="Graphical user interface, application&#10;&#10;Description automatically generated">
            <a:extLst>
              <a:ext uri="{FF2B5EF4-FFF2-40B4-BE49-F238E27FC236}">
                <a16:creationId xmlns:a16="http://schemas.microsoft.com/office/drawing/2014/main" id="{0F5A8AAB-26C3-876E-E0EE-FABF8D6A0322}"/>
              </a:ext>
            </a:extLst>
          </p:cNvPr>
          <p:cNvPicPr>
            <a:picLocks noChangeAspect="1"/>
          </p:cNvPicPr>
          <p:nvPr/>
        </p:nvPicPr>
        <p:blipFill>
          <a:blip r:embed="rId10" cstate="screen">
            <a:extLst>
              <a:ext uri="{BEBA8EAE-BF5A-486C-A8C5-ECC9F3942E4B}">
                <a14:imgProps xmlns:a14="http://schemas.microsoft.com/office/drawing/2010/main">
                  <a14:imgLayer r:embed="rId11">
                    <a14:imgEffect>
                      <a14:brightnessContrast bright="-5000" contrast="-8000"/>
                    </a14:imgEffect>
                  </a14:imgLayer>
                </a14:imgProps>
              </a:ext>
              <a:ext uri="{28A0092B-C50C-407E-A947-70E740481C1C}">
                <a14:useLocalDpi xmlns:a14="http://schemas.microsoft.com/office/drawing/2010/main"/>
              </a:ext>
            </a:extLst>
          </a:blip>
          <a:stretch>
            <a:fillRect/>
          </a:stretch>
        </p:blipFill>
        <p:spPr>
          <a:xfrm>
            <a:off x="3051396" y="2436134"/>
            <a:ext cx="1825216" cy="3950208"/>
          </a:xfrm>
          <a:prstGeom prst="rect">
            <a:avLst/>
          </a:prstGeom>
        </p:spPr>
      </p:pic>
      <p:pic>
        <p:nvPicPr>
          <p:cNvPr id="28" name="Picture 27" descr="A picture containing text, sign, image&#10;&#10;Description automatically generated">
            <a:extLst>
              <a:ext uri="{FF2B5EF4-FFF2-40B4-BE49-F238E27FC236}">
                <a16:creationId xmlns:a16="http://schemas.microsoft.com/office/drawing/2014/main" id="{C6735C72-2124-AEF1-7220-F101B3B6340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524674" y="2345203"/>
            <a:ext cx="2852928" cy="4311726"/>
          </a:xfrm>
          <a:prstGeom prst="rect">
            <a:avLst/>
          </a:prstGeom>
        </p:spPr>
      </p:pic>
    </p:spTree>
    <p:extLst>
      <p:ext uri="{BB962C8B-B14F-4D97-AF65-F5344CB8AC3E}">
        <p14:creationId xmlns:p14="http://schemas.microsoft.com/office/powerpoint/2010/main" val="23497330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364D7FBA-9059-AA35-4F00-2FA12D427DD1}"/>
              </a:ext>
            </a:extLst>
          </p:cNvPr>
          <p:cNvSpPr>
            <a:spLocks noGrp="1"/>
          </p:cNvSpPr>
          <p:nvPr>
            <p:ph sz="quarter" idx="20"/>
          </p:nvPr>
        </p:nvSpPr>
        <p:spPr/>
        <p:txBody>
          <a:bodyPr/>
          <a:lstStyle/>
          <a:p>
            <a:pPr lvl="2"/>
            <a:r>
              <a:rPr lang="en-US" dirty="0"/>
              <a:t>App provides simple configuration without power prior to installation.</a:t>
            </a:r>
          </a:p>
          <a:p>
            <a:pPr lvl="2"/>
            <a:r>
              <a:rPr lang="en-US" dirty="0"/>
              <a:t>No login or username required.</a:t>
            </a:r>
          </a:p>
          <a:p>
            <a:pPr lvl="2"/>
            <a:r>
              <a:rPr lang="en-US" dirty="0"/>
              <a:t>Configure with preloaded OEM settings or customize module configurations.</a:t>
            </a:r>
          </a:p>
          <a:p>
            <a:pPr lvl="2"/>
            <a:r>
              <a:rPr lang="en-US" dirty="0"/>
              <a:t>Diagnose fault codes and troubleshoot confidently.</a:t>
            </a:r>
          </a:p>
          <a:p>
            <a:pPr lvl="2"/>
            <a:r>
              <a:rPr lang="en-US" dirty="0"/>
              <a:t>View status and details about the module.</a:t>
            </a:r>
          </a:p>
          <a:p>
            <a:pPr lvl="2"/>
            <a:endParaRPr lang="en-US" dirty="0"/>
          </a:p>
          <a:p>
            <a:pPr lvl="2"/>
            <a:endParaRPr lang="en-US" dirty="0"/>
          </a:p>
        </p:txBody>
      </p:sp>
      <p:sp>
        <p:nvSpPr>
          <p:cNvPr id="2" name="Slide Number Placeholder 1">
            <a:extLst>
              <a:ext uri="{FF2B5EF4-FFF2-40B4-BE49-F238E27FC236}">
                <a16:creationId xmlns:a16="http://schemas.microsoft.com/office/drawing/2014/main" id="{5E9C2F78-017A-26BA-31B1-61F16968D953}"/>
              </a:ext>
            </a:extLst>
          </p:cNvPr>
          <p:cNvSpPr>
            <a:spLocks noGrp="1"/>
          </p:cNvSpPr>
          <p:nvPr>
            <p:ph type="sldNum" sz="quarter" idx="4"/>
          </p:nvPr>
        </p:nvSpPr>
        <p:spPr/>
        <p:txBody>
          <a:bodyPr/>
          <a:lstStyle/>
          <a:p>
            <a:fld id="{837543D7-8401-5C4E-B0A9-F48897C0C347}" type="slidenum">
              <a:rPr lang="en-US" smtClean="0"/>
              <a:pPr/>
              <a:t>5</a:t>
            </a:fld>
            <a:endParaRPr lang="en-US" dirty="0"/>
          </a:p>
        </p:txBody>
      </p:sp>
      <p:sp>
        <p:nvSpPr>
          <p:cNvPr id="6" name="Title 5">
            <a:extLst>
              <a:ext uri="{FF2B5EF4-FFF2-40B4-BE49-F238E27FC236}">
                <a16:creationId xmlns:a16="http://schemas.microsoft.com/office/drawing/2014/main" id="{34253730-3A31-7D6E-2019-2E872046B49F}"/>
              </a:ext>
            </a:extLst>
          </p:cNvPr>
          <p:cNvSpPr>
            <a:spLocks noGrp="1"/>
          </p:cNvSpPr>
          <p:nvPr>
            <p:ph type="title"/>
          </p:nvPr>
        </p:nvSpPr>
        <p:spPr/>
        <p:txBody>
          <a:bodyPr/>
          <a:lstStyle/>
          <a:p>
            <a:r>
              <a:rPr lang="en-US" dirty="0"/>
              <a:t>Introducing White-Rodgers Connect</a:t>
            </a:r>
          </a:p>
        </p:txBody>
      </p:sp>
      <p:sp>
        <p:nvSpPr>
          <p:cNvPr id="7" name="Text Placeholder 6">
            <a:extLst>
              <a:ext uri="{FF2B5EF4-FFF2-40B4-BE49-F238E27FC236}">
                <a16:creationId xmlns:a16="http://schemas.microsoft.com/office/drawing/2014/main" id="{FA69F5D6-FC59-F564-80F7-C4EF2A62847C}"/>
              </a:ext>
            </a:extLst>
          </p:cNvPr>
          <p:cNvSpPr>
            <a:spLocks noGrp="1"/>
          </p:cNvSpPr>
          <p:nvPr>
            <p:ph type="body" sz="quarter" idx="11"/>
          </p:nvPr>
        </p:nvSpPr>
        <p:spPr/>
        <p:txBody>
          <a:bodyPr/>
          <a:lstStyle/>
          <a:p>
            <a:endParaRPr lang="en-US"/>
          </a:p>
        </p:txBody>
      </p:sp>
      <p:sp>
        <p:nvSpPr>
          <p:cNvPr id="8" name="Text Placeholder 7">
            <a:extLst>
              <a:ext uri="{FF2B5EF4-FFF2-40B4-BE49-F238E27FC236}">
                <a16:creationId xmlns:a16="http://schemas.microsoft.com/office/drawing/2014/main" id="{A5946045-A888-AA3F-DDF2-F74ADC34BB97}"/>
              </a:ext>
            </a:extLst>
          </p:cNvPr>
          <p:cNvSpPr>
            <a:spLocks noGrp="1"/>
          </p:cNvSpPr>
          <p:nvPr>
            <p:ph type="body" sz="quarter" idx="17"/>
          </p:nvPr>
        </p:nvSpPr>
        <p:spPr/>
        <p:txBody>
          <a:bodyPr/>
          <a:lstStyle/>
          <a:p>
            <a:endParaRPr lang="en-US"/>
          </a:p>
        </p:txBody>
      </p:sp>
      <p:pic>
        <p:nvPicPr>
          <p:cNvPr id="15" name="Picture 14">
            <a:extLst>
              <a:ext uri="{FF2B5EF4-FFF2-40B4-BE49-F238E27FC236}">
                <a16:creationId xmlns:a16="http://schemas.microsoft.com/office/drawing/2014/main" id="{ED18EEFD-7DDB-949E-7330-9B610F3B02AE}"/>
              </a:ext>
            </a:extLst>
          </p:cNvPr>
          <p:cNvPicPr>
            <a:picLocks noChangeAspect="1"/>
          </p:cNvPicPr>
          <p:nvPr/>
        </p:nvPicPr>
        <p:blipFill>
          <a:blip r:embed="rId2"/>
          <a:stretch>
            <a:fillRect/>
          </a:stretch>
        </p:blipFill>
        <p:spPr>
          <a:xfrm>
            <a:off x="12390120" y="536616"/>
            <a:ext cx="1478280" cy="637690"/>
          </a:xfrm>
          <a:prstGeom prst="rect">
            <a:avLst/>
          </a:prstGeom>
        </p:spPr>
      </p:pic>
      <p:pic>
        <p:nvPicPr>
          <p:cNvPr id="11" name="Picture 10">
            <a:extLst>
              <a:ext uri="{FF2B5EF4-FFF2-40B4-BE49-F238E27FC236}">
                <a16:creationId xmlns:a16="http://schemas.microsoft.com/office/drawing/2014/main" id="{41CC902D-6877-C02B-E5B2-50B44FF7958A}"/>
              </a:ext>
            </a:extLst>
          </p:cNvPr>
          <p:cNvPicPr>
            <a:picLocks noChangeAspect="1"/>
          </p:cNvPicPr>
          <p:nvPr/>
        </p:nvPicPr>
        <p:blipFill>
          <a:blip r:embed="rId3"/>
          <a:srcRect/>
          <a:stretch/>
        </p:blipFill>
        <p:spPr>
          <a:xfrm>
            <a:off x="8430370" y="1699460"/>
            <a:ext cx="3009900" cy="5956300"/>
          </a:xfrm>
          <a:prstGeom prst="rect">
            <a:avLst/>
          </a:prstGeom>
        </p:spPr>
      </p:pic>
      <p:pic>
        <p:nvPicPr>
          <p:cNvPr id="16" name="Picture 15">
            <a:extLst>
              <a:ext uri="{FF2B5EF4-FFF2-40B4-BE49-F238E27FC236}">
                <a16:creationId xmlns:a16="http://schemas.microsoft.com/office/drawing/2014/main" id="{E9B44B63-C285-9C5C-1F9A-17E8BCE01B5C}"/>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11848734" y="4941112"/>
            <a:ext cx="1151843" cy="2492878"/>
          </a:xfrm>
          <a:prstGeom prst="rect">
            <a:avLst/>
          </a:prstGeom>
        </p:spPr>
      </p:pic>
      <p:pic>
        <p:nvPicPr>
          <p:cNvPr id="17" name="Picture 16" descr="A picture containing text, sign, image&#10;&#10;Description automatically generated">
            <a:extLst>
              <a:ext uri="{FF2B5EF4-FFF2-40B4-BE49-F238E27FC236}">
                <a16:creationId xmlns:a16="http://schemas.microsoft.com/office/drawing/2014/main" id="{465DF2BC-CFD1-C19F-7D8E-3B7151FA54E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513317" y="4873155"/>
            <a:ext cx="1800412" cy="2721023"/>
          </a:xfrm>
          <a:prstGeom prst="rect">
            <a:avLst/>
          </a:prstGeom>
        </p:spPr>
      </p:pic>
      <p:pic>
        <p:nvPicPr>
          <p:cNvPr id="18" name="Picture 17">
            <a:extLst>
              <a:ext uri="{FF2B5EF4-FFF2-40B4-BE49-F238E27FC236}">
                <a16:creationId xmlns:a16="http://schemas.microsoft.com/office/drawing/2014/main" id="{6915A78F-01E6-4E11-157B-E73BD2ABAA40}"/>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11835348" y="2106427"/>
            <a:ext cx="1151843" cy="2492878"/>
          </a:xfrm>
          <a:prstGeom prst="rect">
            <a:avLst/>
          </a:prstGeom>
        </p:spPr>
      </p:pic>
      <p:pic>
        <p:nvPicPr>
          <p:cNvPr id="19" name="Picture 18" descr="A picture containing text, sign, image&#10;&#10;Description automatically generated">
            <a:extLst>
              <a:ext uri="{FF2B5EF4-FFF2-40B4-BE49-F238E27FC236}">
                <a16:creationId xmlns:a16="http://schemas.microsoft.com/office/drawing/2014/main" id="{574108CE-8EA4-5270-8A08-BFA2B83275E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493595" y="2036101"/>
            <a:ext cx="1800412" cy="2721023"/>
          </a:xfrm>
          <a:prstGeom prst="rect">
            <a:avLst/>
          </a:prstGeom>
        </p:spPr>
      </p:pic>
      <p:sp>
        <p:nvSpPr>
          <p:cNvPr id="3" name="Rectangle 2">
            <a:extLst>
              <a:ext uri="{FF2B5EF4-FFF2-40B4-BE49-F238E27FC236}">
                <a16:creationId xmlns:a16="http://schemas.microsoft.com/office/drawing/2014/main" id="{C9137F6C-70F3-D2B3-7C72-5DEC7D42BA82}"/>
              </a:ext>
            </a:extLst>
          </p:cNvPr>
          <p:cNvSpPr/>
          <p:nvPr/>
        </p:nvSpPr>
        <p:spPr bwMode="auto">
          <a:xfrm>
            <a:off x="762000" y="5148072"/>
            <a:ext cx="6205728" cy="1798320"/>
          </a:xfrm>
          <a:prstGeom prst="rect">
            <a:avLst/>
          </a:prstGeom>
          <a:solidFill>
            <a:srgbClr val="CBD3FB">
              <a:alpha val="796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rtlCol="0" anchor="ctr"/>
          <a:lstStyle/>
          <a:p>
            <a:pPr>
              <a:spcBef>
                <a:spcPts val="900"/>
              </a:spcBef>
            </a:pPr>
            <a:r>
              <a:rPr lang="en-US" sz="1600" b="1" dirty="0">
                <a:solidFill>
                  <a:schemeClr val="tx1"/>
                </a:solidFill>
              </a:rPr>
              <a:t>Near-field Communication (NFC) </a:t>
            </a:r>
            <a:r>
              <a:rPr lang="en-US" sz="1600" dirty="0">
                <a:solidFill>
                  <a:schemeClr val="tx1"/>
                </a:solidFill>
              </a:rPr>
              <a:t>creates an interface between the control and your mobile device with the White-Rodgers Connect app. Just place your mobile device on the control to enable a connection.</a:t>
            </a:r>
          </a:p>
          <a:p>
            <a:pPr>
              <a:spcBef>
                <a:spcPts val="900"/>
              </a:spcBef>
            </a:pPr>
            <a:r>
              <a:rPr lang="en-US" sz="1600" dirty="0">
                <a:solidFill>
                  <a:schemeClr val="tx1"/>
                </a:solidFill>
              </a:rPr>
              <a:t>Once downloaded, the White-Rodgers Connect app does not require cellular/Wi-Fi service to use.</a:t>
            </a:r>
          </a:p>
        </p:txBody>
      </p:sp>
      <p:pic>
        <p:nvPicPr>
          <p:cNvPr id="5" name="Picture 4" descr="A screenshot of a phone&#10;&#10;Description automatically generated">
            <a:extLst>
              <a:ext uri="{FF2B5EF4-FFF2-40B4-BE49-F238E27FC236}">
                <a16:creationId xmlns:a16="http://schemas.microsoft.com/office/drawing/2014/main" id="{6E6E368D-A218-E52C-F91F-1DCD26833042}"/>
              </a:ext>
            </a:extLst>
          </p:cNvPr>
          <p:cNvPicPr>
            <a:picLocks noChangeAspect="1"/>
          </p:cNvPicPr>
          <p:nvPr/>
        </p:nvPicPr>
        <p:blipFill>
          <a:blip r:embed="rId7" cstate="print">
            <a:alphaModFix/>
            <a:extLst>
              <a:ext uri="{28A0092B-C50C-407E-A947-70E740481C1C}">
                <a14:useLocalDpi xmlns:a14="http://schemas.microsoft.com/office/drawing/2010/main"/>
              </a:ext>
            </a:extLst>
          </a:blip>
          <a:srcRect/>
          <a:stretch/>
        </p:blipFill>
        <p:spPr>
          <a:xfrm>
            <a:off x="8705088" y="2152167"/>
            <a:ext cx="2478024" cy="5000199"/>
          </a:xfrm>
          <a:prstGeom prst="rect">
            <a:avLst/>
          </a:prstGeom>
        </p:spPr>
      </p:pic>
    </p:spTree>
    <p:extLst>
      <p:ext uri="{BB962C8B-B14F-4D97-AF65-F5344CB8AC3E}">
        <p14:creationId xmlns:p14="http://schemas.microsoft.com/office/powerpoint/2010/main" val="22649297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2CC1C44-5434-7BF9-442F-41F290BD6943}"/>
              </a:ext>
            </a:extLst>
          </p:cNvPr>
          <p:cNvPicPr>
            <a:picLocks/>
          </p:cNvPicPr>
          <p:nvPr/>
        </p:nvPicPr>
        <p:blipFill>
          <a:blip r:embed="rId3"/>
          <a:srcRect/>
          <a:stretch/>
        </p:blipFill>
        <p:spPr>
          <a:xfrm>
            <a:off x="888118" y="2437948"/>
            <a:ext cx="1680196" cy="3601748"/>
          </a:xfrm>
          <a:prstGeom prst="rect">
            <a:avLst/>
          </a:prstGeom>
        </p:spPr>
      </p:pic>
      <p:pic>
        <p:nvPicPr>
          <p:cNvPr id="14" name="Picture 13" descr="A picture containing text, sign, image&#10;&#10;Description automatically generated">
            <a:extLst>
              <a:ext uri="{FF2B5EF4-FFF2-40B4-BE49-F238E27FC236}">
                <a16:creationId xmlns:a16="http://schemas.microsoft.com/office/drawing/2014/main" id="{555CAF73-9A10-F995-883B-D7BA6E4CB78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9172" y="2349850"/>
            <a:ext cx="2606040" cy="3858003"/>
          </a:xfrm>
          <a:prstGeom prst="rect">
            <a:avLst/>
          </a:prstGeom>
        </p:spPr>
      </p:pic>
      <p:sp>
        <p:nvSpPr>
          <p:cNvPr id="3" name="Content Placeholder 2">
            <a:extLst>
              <a:ext uri="{FF2B5EF4-FFF2-40B4-BE49-F238E27FC236}">
                <a16:creationId xmlns:a16="http://schemas.microsoft.com/office/drawing/2014/main" id="{080EC5CE-EA7C-A403-A34A-877CFB1C6FC1}"/>
              </a:ext>
            </a:extLst>
          </p:cNvPr>
          <p:cNvSpPr>
            <a:spLocks noGrp="1"/>
          </p:cNvSpPr>
          <p:nvPr>
            <p:ph sz="quarter" idx="21"/>
          </p:nvPr>
        </p:nvSpPr>
        <p:spPr/>
        <p:txBody>
          <a:bodyPr/>
          <a:lstStyle/>
          <a:p>
            <a:pPr marL="457200" lvl="2" indent="-457200">
              <a:buFont typeface="+mj-lt"/>
              <a:buAutoNum type="arabicPeriod"/>
            </a:pPr>
            <a:r>
              <a:rPr lang="en-US" dirty="0"/>
              <a:t>After making configuration changes, tap update control. Hold steady until check mark appears. This may take up to 10 seconds. </a:t>
            </a:r>
          </a:p>
          <a:p>
            <a:pPr marL="457200" lvl="2" indent="-457200">
              <a:buFont typeface="+mj-lt"/>
              <a:buAutoNum type="arabicPeriod"/>
            </a:pPr>
            <a:r>
              <a:rPr lang="en-US" dirty="0"/>
              <a:t>Once the new configuration is uploaded, a confirmation will display.</a:t>
            </a:r>
          </a:p>
          <a:p>
            <a:pPr marL="685800" lvl="3"/>
            <a:r>
              <a:rPr lang="en-US" dirty="0"/>
              <a:t>Once the control has cycled 10 times it will lock in the settings. To make changes afterward, toggle the control settings switch to unlock </a:t>
            </a:r>
            <a:br>
              <a:rPr lang="en-US" dirty="0"/>
            </a:br>
            <a:r>
              <a:rPr lang="en-US" dirty="0"/>
              <a:t>and reconfigure.</a:t>
            </a:r>
          </a:p>
          <a:p>
            <a:pPr lvl="2"/>
            <a:endParaRPr lang="en-US" dirty="0"/>
          </a:p>
          <a:p>
            <a:pPr lvl="2"/>
            <a:endParaRPr lang="en-US" dirty="0"/>
          </a:p>
        </p:txBody>
      </p:sp>
      <p:sp>
        <p:nvSpPr>
          <p:cNvPr id="4" name="Text Placeholder 3">
            <a:extLst>
              <a:ext uri="{FF2B5EF4-FFF2-40B4-BE49-F238E27FC236}">
                <a16:creationId xmlns:a16="http://schemas.microsoft.com/office/drawing/2014/main" id="{2C9C3A5B-BDD2-933F-74C3-34CBE4050EBD}"/>
              </a:ext>
            </a:extLst>
          </p:cNvPr>
          <p:cNvSpPr>
            <a:spLocks noGrp="1"/>
          </p:cNvSpPr>
          <p:nvPr>
            <p:ph type="body" sz="quarter" idx="19"/>
          </p:nvPr>
        </p:nvSpPr>
        <p:spPr/>
        <p:txBody>
          <a:bodyPr/>
          <a:lstStyle/>
          <a:p>
            <a:r>
              <a:rPr lang="en-US" b="1" dirty="0"/>
              <a:t>White-Rodgers Connect</a:t>
            </a:r>
          </a:p>
        </p:txBody>
      </p:sp>
      <p:sp>
        <p:nvSpPr>
          <p:cNvPr id="5" name="Text Placeholder 4">
            <a:extLst>
              <a:ext uri="{FF2B5EF4-FFF2-40B4-BE49-F238E27FC236}">
                <a16:creationId xmlns:a16="http://schemas.microsoft.com/office/drawing/2014/main" id="{C7CB83B4-E4BB-9CB7-6C97-559E88AF5667}"/>
              </a:ext>
            </a:extLst>
          </p:cNvPr>
          <p:cNvSpPr>
            <a:spLocks noGrp="1"/>
          </p:cNvSpPr>
          <p:nvPr>
            <p:ph type="body" sz="quarter" idx="22"/>
          </p:nvPr>
        </p:nvSpPr>
        <p:spPr/>
        <p:txBody>
          <a:bodyPr/>
          <a:lstStyle/>
          <a:p>
            <a:r>
              <a:rPr lang="en-US" b="1" dirty="0"/>
              <a:t>Easy Update</a:t>
            </a:r>
          </a:p>
        </p:txBody>
      </p:sp>
      <p:sp>
        <p:nvSpPr>
          <p:cNvPr id="6" name="Slide Number Placeholder 5">
            <a:extLst>
              <a:ext uri="{FF2B5EF4-FFF2-40B4-BE49-F238E27FC236}">
                <a16:creationId xmlns:a16="http://schemas.microsoft.com/office/drawing/2014/main" id="{7386217C-411E-844C-CF84-389A74C33885}"/>
              </a:ext>
            </a:extLst>
          </p:cNvPr>
          <p:cNvSpPr>
            <a:spLocks noGrp="1"/>
          </p:cNvSpPr>
          <p:nvPr>
            <p:ph type="sldNum" sz="quarter" idx="4"/>
          </p:nvPr>
        </p:nvSpPr>
        <p:spPr/>
        <p:txBody>
          <a:bodyPr/>
          <a:lstStyle/>
          <a:p>
            <a:fld id="{837543D7-8401-5C4E-B0A9-F48897C0C347}" type="slidenum">
              <a:rPr lang="en-US" smtClean="0"/>
              <a:pPr/>
              <a:t>50</a:t>
            </a:fld>
            <a:endParaRPr lang="en-US" dirty="0"/>
          </a:p>
        </p:txBody>
      </p:sp>
      <p:sp>
        <p:nvSpPr>
          <p:cNvPr id="7" name="Title 6">
            <a:extLst>
              <a:ext uri="{FF2B5EF4-FFF2-40B4-BE49-F238E27FC236}">
                <a16:creationId xmlns:a16="http://schemas.microsoft.com/office/drawing/2014/main" id="{120D652D-FDA3-49D3-F58F-8812B0446654}"/>
              </a:ext>
            </a:extLst>
          </p:cNvPr>
          <p:cNvSpPr>
            <a:spLocks noGrp="1"/>
          </p:cNvSpPr>
          <p:nvPr>
            <p:ph type="title"/>
          </p:nvPr>
        </p:nvSpPr>
        <p:spPr/>
        <p:txBody>
          <a:bodyPr/>
          <a:lstStyle/>
          <a:p>
            <a:r>
              <a:rPr lang="en-US" dirty="0"/>
              <a:t>Update Configuration Settings from the App</a:t>
            </a:r>
          </a:p>
        </p:txBody>
      </p:sp>
      <p:sp>
        <p:nvSpPr>
          <p:cNvPr id="8" name="Text Placeholder 7">
            <a:extLst>
              <a:ext uri="{FF2B5EF4-FFF2-40B4-BE49-F238E27FC236}">
                <a16:creationId xmlns:a16="http://schemas.microsoft.com/office/drawing/2014/main" id="{F6BCA165-195B-6E72-83F4-CBEA64314917}"/>
              </a:ext>
            </a:extLst>
          </p:cNvPr>
          <p:cNvSpPr>
            <a:spLocks noGrp="1"/>
          </p:cNvSpPr>
          <p:nvPr>
            <p:ph type="body" sz="quarter" idx="11"/>
          </p:nvPr>
        </p:nvSpPr>
        <p:spPr/>
        <p:txBody>
          <a:bodyPr/>
          <a:lstStyle/>
          <a:p>
            <a:endParaRPr lang="en-US" dirty="0"/>
          </a:p>
        </p:txBody>
      </p:sp>
      <p:pic>
        <p:nvPicPr>
          <p:cNvPr id="11" name="Picture 10">
            <a:extLst>
              <a:ext uri="{FF2B5EF4-FFF2-40B4-BE49-F238E27FC236}">
                <a16:creationId xmlns:a16="http://schemas.microsoft.com/office/drawing/2014/main" id="{803A9257-4519-E248-1ECE-ECCFA42AB42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158525" y="699283"/>
            <a:ext cx="870235" cy="887434"/>
          </a:xfrm>
          <a:prstGeom prst="rect">
            <a:avLst/>
          </a:prstGeom>
        </p:spPr>
      </p:pic>
      <p:sp>
        <p:nvSpPr>
          <p:cNvPr id="12" name="Rectangle 11">
            <a:extLst>
              <a:ext uri="{FF2B5EF4-FFF2-40B4-BE49-F238E27FC236}">
                <a16:creationId xmlns:a16="http://schemas.microsoft.com/office/drawing/2014/main" id="{12CD9E7A-439E-8BD9-8AA6-3B7F1EDAAD05}"/>
              </a:ext>
            </a:extLst>
          </p:cNvPr>
          <p:cNvSpPr/>
          <p:nvPr/>
        </p:nvSpPr>
        <p:spPr bwMode="auto">
          <a:xfrm>
            <a:off x="7658100" y="5477256"/>
            <a:ext cx="4206240" cy="685800"/>
          </a:xfrm>
          <a:prstGeom prst="rect">
            <a:avLst/>
          </a:prstGeom>
          <a:solidFill>
            <a:srgbClr val="CBD3FB">
              <a:alpha val="796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rtlCol="0" anchor="ctr"/>
          <a:lstStyle/>
          <a:p>
            <a:r>
              <a:rPr lang="en-US" sz="1600" dirty="0">
                <a:solidFill>
                  <a:schemeClr val="tx1"/>
                </a:solidFill>
              </a:rPr>
              <a:t>It can take up to 10 seconds to update when holding your phone steady over the module.</a:t>
            </a:r>
          </a:p>
        </p:txBody>
      </p:sp>
      <p:sp>
        <p:nvSpPr>
          <p:cNvPr id="17" name="Rectangle 16">
            <a:extLst>
              <a:ext uri="{FF2B5EF4-FFF2-40B4-BE49-F238E27FC236}">
                <a16:creationId xmlns:a16="http://schemas.microsoft.com/office/drawing/2014/main" id="{81610010-6098-94D2-3F45-A61C1F9A04E1}"/>
              </a:ext>
            </a:extLst>
          </p:cNvPr>
          <p:cNvSpPr>
            <a:spLocks noChangeAspect="1"/>
          </p:cNvSpPr>
          <p:nvPr/>
        </p:nvSpPr>
        <p:spPr>
          <a:xfrm>
            <a:off x="1341319" y="6148980"/>
            <a:ext cx="761747" cy="275460"/>
          </a:xfrm>
          <a:prstGeom prst="rect">
            <a:avLst/>
          </a:prstGeom>
        </p:spPr>
        <p:txBody>
          <a:bodyPr wrap="none">
            <a:spAutoFit/>
          </a:bodyPr>
          <a:lstStyle/>
          <a:p>
            <a:pPr defTabSz="1097280" eaLnBrk="0" fontAlgn="base" hangingPunct="0">
              <a:lnSpc>
                <a:spcPct val="85000"/>
              </a:lnSpc>
              <a:spcBef>
                <a:spcPct val="0"/>
              </a:spcBef>
              <a:spcAft>
                <a:spcPct val="0"/>
              </a:spcAft>
              <a:defRPr/>
            </a:pPr>
            <a:r>
              <a:rPr lang="en-US" sz="1400" dirty="0"/>
              <a:t>Update</a:t>
            </a:r>
          </a:p>
        </p:txBody>
      </p:sp>
      <p:pic>
        <p:nvPicPr>
          <p:cNvPr id="15" name="Picture 14" descr="Graphical user interface, text, application, chat or text message&#10;&#10;Description automatically generated">
            <a:extLst>
              <a:ext uri="{FF2B5EF4-FFF2-40B4-BE49-F238E27FC236}">
                <a16:creationId xmlns:a16="http://schemas.microsoft.com/office/drawing/2014/main" id="{A219B61E-E2BA-AC65-BECF-FC6CF0C09F8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38330" y="2404387"/>
            <a:ext cx="1667264" cy="3529813"/>
          </a:xfrm>
          <a:prstGeom prst="rect">
            <a:avLst/>
          </a:prstGeom>
        </p:spPr>
      </p:pic>
      <p:pic>
        <p:nvPicPr>
          <p:cNvPr id="16" name="Picture 15" descr="A picture containing text, sign, image&#10;&#10;Description automatically generated">
            <a:extLst>
              <a:ext uri="{FF2B5EF4-FFF2-40B4-BE49-F238E27FC236}">
                <a16:creationId xmlns:a16="http://schemas.microsoft.com/office/drawing/2014/main" id="{B907A203-7816-B198-F412-232E083E70B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55818" y="2322576"/>
            <a:ext cx="2606040" cy="3852857"/>
          </a:xfrm>
          <a:prstGeom prst="rect">
            <a:avLst/>
          </a:prstGeom>
        </p:spPr>
      </p:pic>
      <p:sp>
        <p:nvSpPr>
          <p:cNvPr id="18" name="Rectangle 17">
            <a:extLst>
              <a:ext uri="{FF2B5EF4-FFF2-40B4-BE49-F238E27FC236}">
                <a16:creationId xmlns:a16="http://schemas.microsoft.com/office/drawing/2014/main" id="{6A078084-D6B6-B0E1-45B4-803F681ADDA7}"/>
              </a:ext>
            </a:extLst>
          </p:cNvPr>
          <p:cNvSpPr/>
          <p:nvPr/>
        </p:nvSpPr>
        <p:spPr>
          <a:xfrm>
            <a:off x="3358541" y="6148980"/>
            <a:ext cx="1000595" cy="275460"/>
          </a:xfrm>
          <a:prstGeom prst="rect">
            <a:avLst/>
          </a:prstGeom>
        </p:spPr>
        <p:txBody>
          <a:bodyPr wrap="none">
            <a:spAutoFit/>
          </a:bodyPr>
          <a:lstStyle/>
          <a:p>
            <a:pPr defTabSz="1097280" eaLnBrk="0" fontAlgn="base" hangingPunct="0">
              <a:lnSpc>
                <a:spcPct val="85000"/>
              </a:lnSpc>
              <a:spcBef>
                <a:spcPct val="0"/>
              </a:spcBef>
              <a:spcAft>
                <a:spcPct val="0"/>
              </a:spcAft>
              <a:defRPr/>
            </a:pPr>
            <a:r>
              <a:rPr lang="en-US" sz="1400" dirty="0"/>
              <a:t>Complete!</a:t>
            </a:r>
          </a:p>
        </p:txBody>
      </p:sp>
      <p:pic>
        <p:nvPicPr>
          <p:cNvPr id="19" name="Picture 18" descr="Graphical user interface, application&#10;&#10;Description automatically generated">
            <a:extLst>
              <a:ext uri="{FF2B5EF4-FFF2-40B4-BE49-F238E27FC236}">
                <a16:creationId xmlns:a16="http://schemas.microsoft.com/office/drawing/2014/main" id="{55487962-997E-CAB8-FF93-19939C11546A}"/>
              </a:ext>
            </a:extLst>
          </p:cNvPr>
          <p:cNvPicPr>
            <a:picLocks noChangeAspect="1"/>
          </p:cNvPicPr>
          <p:nvPr/>
        </p:nvPicPr>
        <p:blipFill>
          <a:blip r:embed="rId7" cstate="screen">
            <a:extLst>
              <a:ext uri="{BEBA8EAE-BF5A-486C-A8C5-ECC9F3942E4B}">
                <a14:imgProps xmlns:a14="http://schemas.microsoft.com/office/drawing/2010/main">
                  <a14:imgLayer r:embed="rId8">
                    <a14:imgEffect>
                      <a14:sharpenSoften amount="12000"/>
                    </a14:imgEffect>
                    <a14:imgEffect>
                      <a14:brightnessContrast bright="-5000" contrast="-8000"/>
                    </a14:imgEffect>
                  </a14:imgLayer>
                </a14:imgProps>
              </a:ext>
              <a:ext uri="{28A0092B-C50C-407E-A947-70E740481C1C}">
                <a14:useLocalDpi xmlns:a14="http://schemas.microsoft.com/office/drawing/2010/main"/>
              </a:ext>
            </a:extLst>
          </a:blip>
          <a:stretch>
            <a:fillRect/>
          </a:stretch>
        </p:blipFill>
        <p:spPr>
          <a:xfrm>
            <a:off x="5188094" y="2352463"/>
            <a:ext cx="1667264" cy="3529813"/>
          </a:xfrm>
          <a:prstGeom prst="rect">
            <a:avLst/>
          </a:prstGeom>
        </p:spPr>
      </p:pic>
      <p:pic>
        <p:nvPicPr>
          <p:cNvPr id="20" name="Picture 19" descr="A picture containing text, sign, image&#10;&#10;Description automatically generated">
            <a:extLst>
              <a:ext uri="{FF2B5EF4-FFF2-40B4-BE49-F238E27FC236}">
                <a16:creationId xmlns:a16="http://schemas.microsoft.com/office/drawing/2014/main" id="{32C0F54A-A7FB-9668-53DC-BCDE1D639EF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09160" y="2324100"/>
            <a:ext cx="2606040" cy="3852857"/>
          </a:xfrm>
          <a:prstGeom prst="rect">
            <a:avLst/>
          </a:prstGeom>
        </p:spPr>
      </p:pic>
      <p:sp>
        <p:nvSpPr>
          <p:cNvPr id="21" name="Rectangle 20">
            <a:extLst>
              <a:ext uri="{FF2B5EF4-FFF2-40B4-BE49-F238E27FC236}">
                <a16:creationId xmlns:a16="http://schemas.microsoft.com/office/drawing/2014/main" id="{CA35773F-E2BB-39C2-753F-1060AF1F7CB3}"/>
              </a:ext>
            </a:extLst>
          </p:cNvPr>
          <p:cNvSpPr/>
          <p:nvPr/>
        </p:nvSpPr>
        <p:spPr>
          <a:xfrm>
            <a:off x="5645734" y="6148980"/>
            <a:ext cx="732893" cy="275460"/>
          </a:xfrm>
          <a:prstGeom prst="rect">
            <a:avLst/>
          </a:prstGeom>
        </p:spPr>
        <p:txBody>
          <a:bodyPr wrap="none">
            <a:spAutoFit/>
          </a:bodyPr>
          <a:lstStyle/>
          <a:p>
            <a:pPr defTabSz="1097280" eaLnBrk="0" fontAlgn="base" hangingPunct="0">
              <a:lnSpc>
                <a:spcPct val="85000"/>
              </a:lnSpc>
              <a:spcBef>
                <a:spcPct val="0"/>
              </a:spcBef>
              <a:spcAft>
                <a:spcPct val="0"/>
              </a:spcAft>
              <a:defRPr/>
            </a:pPr>
            <a:r>
              <a:rPr lang="en-US" sz="1400" dirty="0"/>
              <a:t>Unlock</a:t>
            </a:r>
          </a:p>
        </p:txBody>
      </p:sp>
      <p:cxnSp>
        <p:nvCxnSpPr>
          <p:cNvPr id="22" name="Straight Arrow Connector 21">
            <a:extLst>
              <a:ext uri="{FF2B5EF4-FFF2-40B4-BE49-F238E27FC236}">
                <a16:creationId xmlns:a16="http://schemas.microsoft.com/office/drawing/2014/main" id="{1AA5A004-AC8C-B054-A01A-BAE9CD132960}"/>
              </a:ext>
            </a:extLst>
          </p:cNvPr>
          <p:cNvCxnSpPr>
            <a:cxnSpLocks/>
          </p:cNvCxnSpPr>
          <p:nvPr/>
        </p:nvCxnSpPr>
        <p:spPr bwMode="auto">
          <a:xfrm>
            <a:off x="5901331" y="2895216"/>
            <a:ext cx="521681" cy="208551"/>
          </a:xfrm>
          <a:prstGeom prst="straightConnector1">
            <a:avLst/>
          </a:prstGeom>
          <a:ln w="63500" cap="flat" cmpd="sng" algn="ctr">
            <a:solidFill>
              <a:schemeClr val="accent4"/>
            </a:solidFill>
            <a:prstDash val="solid"/>
            <a:round/>
            <a:headEnd type="none" w="med" len="med"/>
            <a:tailEnd type="triangle" w="med" len="sm"/>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8267632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799D37-D86D-8062-8001-FB9EB12434E8}"/>
              </a:ext>
            </a:extLst>
          </p:cNvPr>
          <p:cNvSpPr>
            <a:spLocks noGrp="1"/>
          </p:cNvSpPr>
          <p:nvPr>
            <p:ph sz="quarter" idx="21"/>
          </p:nvPr>
        </p:nvSpPr>
        <p:spPr/>
        <p:txBody>
          <a:bodyPr/>
          <a:lstStyle/>
          <a:p>
            <a:r>
              <a:rPr lang="en-US" dirty="0"/>
              <a:t>Status</a:t>
            </a:r>
          </a:p>
          <a:p>
            <a:pPr marL="0" lvl="2" indent="0">
              <a:buNone/>
            </a:pPr>
            <a:r>
              <a:rPr lang="en-US" dirty="0"/>
              <a:t>See what is going on with voltage, configuration </a:t>
            </a:r>
            <a:br>
              <a:rPr lang="en-US" dirty="0"/>
            </a:br>
            <a:r>
              <a:rPr lang="en-US" dirty="0"/>
              <a:t>and operation.</a:t>
            </a:r>
          </a:p>
          <a:p>
            <a:r>
              <a:rPr lang="en-US" dirty="0"/>
              <a:t>Diagnostics</a:t>
            </a:r>
          </a:p>
          <a:p>
            <a:pPr lvl="2"/>
            <a:r>
              <a:rPr lang="en-US" dirty="0"/>
              <a:t>Look up current active errors as well as the last five errors occurring over the last 14 days.</a:t>
            </a:r>
          </a:p>
          <a:p>
            <a:pPr lvl="2"/>
            <a:r>
              <a:rPr lang="en-US" dirty="0"/>
              <a:t>View troubleshooting tips.</a:t>
            </a:r>
          </a:p>
          <a:p>
            <a:r>
              <a:rPr lang="en-US" dirty="0"/>
              <a:t>About</a:t>
            </a:r>
          </a:p>
          <a:p>
            <a:pPr marL="0" lvl="2" indent="0">
              <a:buNone/>
            </a:pPr>
            <a:r>
              <a:rPr lang="en-US" dirty="0"/>
              <a:t>Get module-specific information including the date code and the operating firmware.</a:t>
            </a:r>
          </a:p>
          <a:p>
            <a:endParaRPr lang="en-US" dirty="0"/>
          </a:p>
          <a:p>
            <a:endParaRPr lang="en-US" dirty="0"/>
          </a:p>
        </p:txBody>
      </p:sp>
      <p:sp>
        <p:nvSpPr>
          <p:cNvPr id="4" name="Text Placeholder 3">
            <a:extLst>
              <a:ext uri="{FF2B5EF4-FFF2-40B4-BE49-F238E27FC236}">
                <a16:creationId xmlns:a16="http://schemas.microsoft.com/office/drawing/2014/main" id="{04C937AB-2624-B8B0-316F-A6BEFF74EB75}"/>
              </a:ext>
            </a:extLst>
          </p:cNvPr>
          <p:cNvSpPr>
            <a:spLocks noGrp="1"/>
          </p:cNvSpPr>
          <p:nvPr>
            <p:ph type="body" sz="quarter" idx="19"/>
          </p:nvPr>
        </p:nvSpPr>
        <p:spPr/>
        <p:txBody>
          <a:bodyPr/>
          <a:lstStyle/>
          <a:p>
            <a:r>
              <a:rPr lang="en-US" b="1" dirty="0"/>
              <a:t>The app displays all the information shown on the seven-segment display and more! </a:t>
            </a:r>
          </a:p>
        </p:txBody>
      </p:sp>
      <p:sp>
        <p:nvSpPr>
          <p:cNvPr id="6" name="Slide Number Placeholder 5">
            <a:extLst>
              <a:ext uri="{FF2B5EF4-FFF2-40B4-BE49-F238E27FC236}">
                <a16:creationId xmlns:a16="http://schemas.microsoft.com/office/drawing/2014/main" id="{4FA98BCF-93F4-DE66-088E-79D58F5AFE9D}"/>
              </a:ext>
            </a:extLst>
          </p:cNvPr>
          <p:cNvSpPr>
            <a:spLocks noGrp="1"/>
          </p:cNvSpPr>
          <p:nvPr>
            <p:ph type="sldNum" sz="quarter" idx="4"/>
          </p:nvPr>
        </p:nvSpPr>
        <p:spPr/>
        <p:txBody>
          <a:bodyPr/>
          <a:lstStyle/>
          <a:p>
            <a:fld id="{837543D7-8401-5C4E-B0A9-F48897C0C347}" type="slidenum">
              <a:rPr lang="en-US" smtClean="0"/>
              <a:pPr/>
              <a:t>51</a:t>
            </a:fld>
            <a:endParaRPr lang="en-US" dirty="0"/>
          </a:p>
        </p:txBody>
      </p:sp>
      <p:sp>
        <p:nvSpPr>
          <p:cNvPr id="7" name="Title 6">
            <a:extLst>
              <a:ext uri="{FF2B5EF4-FFF2-40B4-BE49-F238E27FC236}">
                <a16:creationId xmlns:a16="http://schemas.microsoft.com/office/drawing/2014/main" id="{C1CF251C-8D8B-FFF7-79F3-A8587B6848D5}"/>
              </a:ext>
            </a:extLst>
          </p:cNvPr>
          <p:cNvSpPr>
            <a:spLocks noGrp="1"/>
          </p:cNvSpPr>
          <p:nvPr>
            <p:ph type="title"/>
          </p:nvPr>
        </p:nvSpPr>
        <p:spPr/>
        <p:txBody>
          <a:bodyPr/>
          <a:lstStyle/>
          <a:p>
            <a:r>
              <a:rPr lang="en-US" dirty="0"/>
              <a:t>Update Configuration Settings from the App</a:t>
            </a:r>
          </a:p>
        </p:txBody>
      </p:sp>
      <p:pic>
        <p:nvPicPr>
          <p:cNvPr id="11" name="Picture 10">
            <a:extLst>
              <a:ext uri="{FF2B5EF4-FFF2-40B4-BE49-F238E27FC236}">
                <a16:creationId xmlns:a16="http://schemas.microsoft.com/office/drawing/2014/main" id="{AD48DB63-F689-B071-A953-46DDE6F346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158525" y="699283"/>
            <a:ext cx="870235" cy="887434"/>
          </a:xfrm>
          <a:prstGeom prst="rect">
            <a:avLst/>
          </a:prstGeom>
        </p:spPr>
      </p:pic>
      <p:sp>
        <p:nvSpPr>
          <p:cNvPr id="12" name="Rectangle 11">
            <a:extLst>
              <a:ext uri="{FF2B5EF4-FFF2-40B4-BE49-F238E27FC236}">
                <a16:creationId xmlns:a16="http://schemas.microsoft.com/office/drawing/2014/main" id="{EB30746B-CFE2-4BE1-551B-DDFBE0D82FF1}"/>
              </a:ext>
            </a:extLst>
          </p:cNvPr>
          <p:cNvSpPr/>
          <p:nvPr/>
        </p:nvSpPr>
        <p:spPr bwMode="auto">
          <a:xfrm>
            <a:off x="7658100" y="6452472"/>
            <a:ext cx="4206240" cy="685800"/>
          </a:xfrm>
          <a:prstGeom prst="rect">
            <a:avLst/>
          </a:prstGeom>
          <a:solidFill>
            <a:srgbClr val="CBD3FB">
              <a:alpha val="796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rtlCol="0" anchor="ctr"/>
          <a:lstStyle/>
          <a:p>
            <a:r>
              <a:rPr lang="en-US" sz="1600" dirty="0">
                <a:solidFill>
                  <a:schemeClr val="tx1"/>
                </a:solidFill>
              </a:rPr>
              <a:t>Only White-Rodgers gives you all this info on your smartphone!</a:t>
            </a:r>
          </a:p>
        </p:txBody>
      </p:sp>
      <p:pic>
        <p:nvPicPr>
          <p:cNvPr id="14" name="Picture 13" descr="Graphical user interface, application, Teams&#10;&#10;Description automatically generated">
            <a:extLst>
              <a:ext uri="{FF2B5EF4-FFF2-40B4-BE49-F238E27FC236}">
                <a16:creationId xmlns:a16="http://schemas.microsoft.com/office/drawing/2014/main" id="{3CB543B9-8D57-B27F-4FE0-A4F7EE0A45F5}"/>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5000" contrast="-8000"/>
                    </a14:imgEffect>
                  </a14:imgLayer>
                </a14:imgProps>
              </a:ext>
              <a:ext uri="{28A0092B-C50C-407E-A947-70E740481C1C}">
                <a14:useLocalDpi xmlns:a14="http://schemas.microsoft.com/office/drawing/2010/main"/>
              </a:ext>
            </a:extLst>
          </a:blip>
          <a:stretch>
            <a:fillRect/>
          </a:stretch>
        </p:blipFill>
        <p:spPr>
          <a:xfrm>
            <a:off x="830952" y="2404322"/>
            <a:ext cx="1632655" cy="3531477"/>
          </a:xfrm>
          <a:prstGeom prst="rect">
            <a:avLst/>
          </a:prstGeom>
        </p:spPr>
      </p:pic>
      <p:pic>
        <p:nvPicPr>
          <p:cNvPr id="15" name="Picture 14" descr="A picture containing text, sign, image&#10;&#10;Description automatically generated">
            <a:extLst>
              <a:ext uri="{FF2B5EF4-FFF2-40B4-BE49-F238E27FC236}">
                <a16:creationId xmlns:a16="http://schemas.microsoft.com/office/drawing/2014/main" id="{75F079FB-BA31-6C81-9F7E-F3CA868419D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3809" y="2322576"/>
            <a:ext cx="2551955" cy="3854673"/>
          </a:xfrm>
          <a:prstGeom prst="rect">
            <a:avLst/>
          </a:prstGeom>
        </p:spPr>
      </p:pic>
      <p:pic>
        <p:nvPicPr>
          <p:cNvPr id="16" name="Picture 15" descr="Graphical user interface, application&#10;&#10;Description automatically generated">
            <a:extLst>
              <a:ext uri="{FF2B5EF4-FFF2-40B4-BE49-F238E27FC236}">
                <a16:creationId xmlns:a16="http://schemas.microsoft.com/office/drawing/2014/main" id="{3BD92794-F76F-1771-BBDC-AA1E7AE85CA3}"/>
              </a:ext>
            </a:extLst>
          </p:cNvPr>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5000" contrast="-8000"/>
                    </a14:imgEffect>
                  </a14:imgLayer>
                </a14:imgProps>
              </a:ext>
              <a:ext uri="{28A0092B-C50C-407E-A947-70E740481C1C}">
                <a14:useLocalDpi xmlns:a14="http://schemas.microsoft.com/office/drawing/2010/main"/>
              </a:ext>
            </a:extLst>
          </a:blip>
          <a:stretch>
            <a:fillRect/>
          </a:stretch>
        </p:blipFill>
        <p:spPr>
          <a:xfrm>
            <a:off x="3020470" y="2398247"/>
            <a:ext cx="1632663" cy="3531477"/>
          </a:xfrm>
          <a:prstGeom prst="rect">
            <a:avLst/>
          </a:prstGeom>
        </p:spPr>
      </p:pic>
      <p:pic>
        <p:nvPicPr>
          <p:cNvPr id="17" name="Picture 16" descr="A picture containing text, sign, image&#10;&#10;Description automatically generated">
            <a:extLst>
              <a:ext uri="{FF2B5EF4-FFF2-40B4-BE49-F238E27FC236}">
                <a16:creationId xmlns:a16="http://schemas.microsoft.com/office/drawing/2014/main" id="{E229CCC6-D671-5E15-502F-2F6D517B333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47113" y="2322576"/>
            <a:ext cx="2551955" cy="3854673"/>
          </a:xfrm>
          <a:prstGeom prst="rect">
            <a:avLst/>
          </a:prstGeom>
        </p:spPr>
      </p:pic>
      <p:pic>
        <p:nvPicPr>
          <p:cNvPr id="18" name="Picture 17" descr="Graphical user interface, text, application, email&#10;&#10;Description automatically generated">
            <a:extLst>
              <a:ext uri="{FF2B5EF4-FFF2-40B4-BE49-F238E27FC236}">
                <a16:creationId xmlns:a16="http://schemas.microsoft.com/office/drawing/2014/main" id="{EE0699AC-C554-24C4-7154-095D59306213}"/>
              </a:ext>
            </a:extLst>
          </p:cNvPr>
          <p:cNvPicPr>
            <a:picLocks noChangeAspect="1"/>
          </p:cNvPicPr>
          <p:nvPr/>
        </p:nvPicPr>
        <p:blipFill>
          <a:blip r:embed="rId8" cstate="screen">
            <a:extLst>
              <a:ext uri="{BEBA8EAE-BF5A-486C-A8C5-ECC9F3942E4B}">
                <a14:imgProps xmlns:a14="http://schemas.microsoft.com/office/drawing/2010/main">
                  <a14:imgLayer r:embed="rId9">
                    <a14:imgEffect>
                      <a14:brightnessContrast bright="-5000" contrast="-8000"/>
                    </a14:imgEffect>
                  </a14:imgLayer>
                </a14:imgProps>
              </a:ext>
              <a:ext uri="{28A0092B-C50C-407E-A947-70E740481C1C}">
                <a14:useLocalDpi xmlns:a14="http://schemas.microsoft.com/office/drawing/2010/main"/>
              </a:ext>
            </a:extLst>
          </a:blip>
          <a:stretch>
            <a:fillRect/>
          </a:stretch>
        </p:blipFill>
        <p:spPr>
          <a:xfrm>
            <a:off x="5222229" y="2398247"/>
            <a:ext cx="1632663" cy="3531477"/>
          </a:xfrm>
          <a:prstGeom prst="rect">
            <a:avLst/>
          </a:prstGeom>
        </p:spPr>
      </p:pic>
      <p:pic>
        <p:nvPicPr>
          <p:cNvPr id="19" name="Picture 18" descr="A picture containing text, sign, image&#10;&#10;Description automatically generated">
            <a:extLst>
              <a:ext uri="{FF2B5EF4-FFF2-40B4-BE49-F238E27FC236}">
                <a16:creationId xmlns:a16="http://schemas.microsoft.com/office/drawing/2014/main" id="{A9C91F48-E63A-351B-C7E7-91E799311C0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50777" y="2322576"/>
            <a:ext cx="2551955" cy="3854673"/>
          </a:xfrm>
          <a:prstGeom prst="rect">
            <a:avLst/>
          </a:prstGeom>
        </p:spPr>
      </p:pic>
      <p:sp>
        <p:nvSpPr>
          <p:cNvPr id="20" name="Rectangle 19">
            <a:extLst>
              <a:ext uri="{FF2B5EF4-FFF2-40B4-BE49-F238E27FC236}">
                <a16:creationId xmlns:a16="http://schemas.microsoft.com/office/drawing/2014/main" id="{B0C3F562-60B1-AB27-A623-E2183856DB5E}"/>
              </a:ext>
            </a:extLst>
          </p:cNvPr>
          <p:cNvSpPr/>
          <p:nvPr/>
        </p:nvSpPr>
        <p:spPr>
          <a:xfrm>
            <a:off x="1303377" y="6136186"/>
            <a:ext cx="692818" cy="275460"/>
          </a:xfrm>
          <a:prstGeom prst="rect">
            <a:avLst/>
          </a:prstGeom>
        </p:spPr>
        <p:txBody>
          <a:bodyPr wrap="none">
            <a:spAutoFit/>
          </a:bodyPr>
          <a:lstStyle/>
          <a:p>
            <a:pPr defTabSz="1097280" eaLnBrk="0" fontAlgn="base" hangingPunct="0">
              <a:lnSpc>
                <a:spcPct val="85000"/>
              </a:lnSpc>
              <a:spcBef>
                <a:spcPct val="0"/>
              </a:spcBef>
              <a:spcAft>
                <a:spcPct val="0"/>
              </a:spcAft>
              <a:defRPr/>
            </a:pPr>
            <a:r>
              <a:rPr lang="en-US" sz="1400" dirty="0"/>
              <a:t>Status</a:t>
            </a:r>
          </a:p>
        </p:txBody>
      </p:sp>
      <p:sp>
        <p:nvSpPr>
          <p:cNvPr id="21" name="Rectangle 20">
            <a:extLst>
              <a:ext uri="{FF2B5EF4-FFF2-40B4-BE49-F238E27FC236}">
                <a16:creationId xmlns:a16="http://schemas.microsoft.com/office/drawing/2014/main" id="{CABC9C35-83F6-8FE6-EE66-3237318F52EF}"/>
              </a:ext>
            </a:extLst>
          </p:cNvPr>
          <p:cNvSpPr/>
          <p:nvPr/>
        </p:nvSpPr>
        <p:spPr>
          <a:xfrm>
            <a:off x="3267489" y="6136186"/>
            <a:ext cx="1111202" cy="275460"/>
          </a:xfrm>
          <a:prstGeom prst="rect">
            <a:avLst/>
          </a:prstGeom>
        </p:spPr>
        <p:txBody>
          <a:bodyPr wrap="none">
            <a:spAutoFit/>
          </a:bodyPr>
          <a:lstStyle/>
          <a:p>
            <a:pPr defTabSz="1097280" eaLnBrk="0" fontAlgn="base" hangingPunct="0">
              <a:lnSpc>
                <a:spcPct val="85000"/>
              </a:lnSpc>
              <a:spcBef>
                <a:spcPct val="0"/>
              </a:spcBef>
              <a:spcAft>
                <a:spcPct val="0"/>
              </a:spcAft>
              <a:defRPr/>
            </a:pPr>
            <a:r>
              <a:rPr lang="en-US" sz="1400" dirty="0"/>
              <a:t>Diagnostics</a:t>
            </a:r>
          </a:p>
        </p:txBody>
      </p:sp>
      <p:sp>
        <p:nvSpPr>
          <p:cNvPr id="22" name="Rectangle 21">
            <a:extLst>
              <a:ext uri="{FF2B5EF4-FFF2-40B4-BE49-F238E27FC236}">
                <a16:creationId xmlns:a16="http://schemas.microsoft.com/office/drawing/2014/main" id="{9C8C2062-ABF0-98A2-BBAE-13E9E5FD9FBC}"/>
              </a:ext>
            </a:extLst>
          </p:cNvPr>
          <p:cNvSpPr/>
          <p:nvPr/>
        </p:nvSpPr>
        <p:spPr>
          <a:xfrm>
            <a:off x="5700383" y="6136186"/>
            <a:ext cx="652743" cy="275460"/>
          </a:xfrm>
          <a:prstGeom prst="rect">
            <a:avLst/>
          </a:prstGeom>
        </p:spPr>
        <p:txBody>
          <a:bodyPr wrap="none">
            <a:spAutoFit/>
          </a:bodyPr>
          <a:lstStyle/>
          <a:p>
            <a:pPr defTabSz="1097280" eaLnBrk="0" fontAlgn="base" hangingPunct="0">
              <a:lnSpc>
                <a:spcPct val="85000"/>
              </a:lnSpc>
              <a:spcBef>
                <a:spcPct val="0"/>
              </a:spcBef>
              <a:spcAft>
                <a:spcPct val="0"/>
              </a:spcAft>
              <a:defRPr/>
            </a:pPr>
            <a:r>
              <a:rPr lang="en-US" sz="1400" dirty="0"/>
              <a:t>About</a:t>
            </a:r>
          </a:p>
        </p:txBody>
      </p:sp>
    </p:spTree>
    <p:extLst>
      <p:ext uri="{BB962C8B-B14F-4D97-AF65-F5344CB8AC3E}">
        <p14:creationId xmlns:p14="http://schemas.microsoft.com/office/powerpoint/2010/main" val="30853147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AEBF73-D814-36A6-2188-F15DD7EECD8F}"/>
              </a:ext>
            </a:extLst>
          </p:cNvPr>
          <p:cNvSpPr>
            <a:spLocks noGrp="1"/>
          </p:cNvSpPr>
          <p:nvPr>
            <p:ph type="title"/>
          </p:nvPr>
        </p:nvSpPr>
        <p:spPr/>
        <p:txBody>
          <a:bodyPr/>
          <a:lstStyle/>
          <a:p>
            <a:r>
              <a:rPr lang="en-US" dirty="0"/>
              <a:t>Mount the All-Spark Ignition Module </a:t>
            </a:r>
          </a:p>
        </p:txBody>
      </p:sp>
      <p:sp>
        <p:nvSpPr>
          <p:cNvPr id="4" name="Content Placeholder 3">
            <a:extLst>
              <a:ext uri="{FF2B5EF4-FFF2-40B4-BE49-F238E27FC236}">
                <a16:creationId xmlns:a16="http://schemas.microsoft.com/office/drawing/2014/main" id="{BA76B410-C57B-A1BD-DC28-5C202595C00B}"/>
              </a:ext>
            </a:extLst>
          </p:cNvPr>
          <p:cNvSpPr>
            <a:spLocks noGrp="1"/>
          </p:cNvSpPr>
          <p:nvPr>
            <p:ph sz="quarter" idx="10"/>
          </p:nvPr>
        </p:nvSpPr>
        <p:spPr>
          <a:xfrm>
            <a:off x="1307592" y="2324100"/>
            <a:ext cx="5664708" cy="812800"/>
          </a:xfrm>
        </p:spPr>
        <p:txBody>
          <a:bodyPr/>
          <a:lstStyle/>
          <a:p>
            <a:pPr lvl="1"/>
            <a:r>
              <a:rPr lang="en-US" dirty="0"/>
              <a:t>Mount the 50D50U-843 in the unit using the mounting holes and supplied screws. </a:t>
            </a:r>
            <a:br>
              <a:rPr lang="en-US" dirty="0"/>
            </a:br>
            <a:r>
              <a:rPr lang="en-US" dirty="0"/>
              <a:t>NOTE: For this application, there is a ground wire that needs to be reinstalled. </a:t>
            </a:r>
          </a:p>
        </p:txBody>
      </p:sp>
      <p:sp>
        <p:nvSpPr>
          <p:cNvPr id="7" name="Oval 6">
            <a:extLst>
              <a:ext uri="{FF2B5EF4-FFF2-40B4-BE49-F238E27FC236}">
                <a16:creationId xmlns:a16="http://schemas.microsoft.com/office/drawing/2014/main" id="{733E44FB-10D2-6280-E703-01D3CBDBB3A1}"/>
              </a:ext>
            </a:extLst>
          </p:cNvPr>
          <p:cNvSpPr/>
          <p:nvPr/>
        </p:nvSpPr>
        <p:spPr bwMode="auto">
          <a:xfrm>
            <a:off x="758952" y="2243866"/>
            <a:ext cx="435429" cy="435429"/>
          </a:xfrm>
          <a:prstGeom prst="ellipse">
            <a:avLst/>
          </a:prstGeom>
          <a:solidFill>
            <a:schemeClr val="accent2"/>
          </a:solidFill>
          <a:ln w="9525">
            <a:noFill/>
            <a:round/>
            <a:headEnd/>
            <a:tailEnd/>
          </a:ln>
          <a:effectLst/>
        </p:spPr>
        <p:txBody>
          <a:bodyPr wrap="none" lIns="0" tIns="0" rIns="0" bIns="0" rtlCol="0" anchor="ctr"/>
          <a:lstStyle/>
          <a:p>
            <a:pPr marL="0" marR="0" lvl="0" indent="0" algn="ctr" defTabSz="548596"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a:ea typeface="+mn-ea"/>
                <a:cs typeface="+mn-cs"/>
              </a:rPr>
              <a:t>10</a:t>
            </a:r>
          </a:p>
        </p:txBody>
      </p:sp>
      <p:sp>
        <p:nvSpPr>
          <p:cNvPr id="2" name="Slide Number Placeholder 4">
            <a:extLst>
              <a:ext uri="{FF2B5EF4-FFF2-40B4-BE49-F238E27FC236}">
                <a16:creationId xmlns:a16="http://schemas.microsoft.com/office/drawing/2014/main" id="{CDE196D7-AA0B-021A-D32E-6ADB7F081DE8}"/>
              </a:ext>
            </a:extLst>
          </p:cNvPr>
          <p:cNvSpPr>
            <a:spLocks noGrp="1"/>
          </p:cNvSpPr>
          <p:nvPr>
            <p:ph type="sldNum" sz="quarter" idx="4"/>
          </p:nvPr>
        </p:nvSpPr>
        <p:spPr>
          <a:xfrm>
            <a:off x="13414248" y="7772399"/>
            <a:ext cx="457200" cy="192024"/>
          </a:xfrm>
          <a:prstGeom prst="rect">
            <a:avLst/>
          </a:prstGeom>
        </p:spPr>
        <p:txBody>
          <a:bodyPr/>
          <a:lstStyle/>
          <a:p>
            <a:fld id="{837543D7-8401-5C4E-B0A9-F48897C0C347}" type="slidenum">
              <a:rPr lang="en-US" smtClean="0"/>
              <a:pPr/>
              <a:t>52</a:t>
            </a:fld>
            <a:endParaRPr lang="en-US" dirty="0"/>
          </a:p>
        </p:txBody>
      </p:sp>
      <p:pic>
        <p:nvPicPr>
          <p:cNvPr id="5" name="Picture 4">
            <a:extLst>
              <a:ext uri="{FF2B5EF4-FFF2-40B4-BE49-F238E27FC236}">
                <a16:creationId xmlns:a16="http://schemas.microsoft.com/office/drawing/2014/main" id="{8574161D-9F03-9CA1-68F9-1D8E14409A2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658102" y="2324100"/>
            <a:ext cx="6213346" cy="3758184"/>
          </a:xfrm>
          <a:prstGeom prst="rect">
            <a:avLst/>
          </a:prstGeom>
        </p:spPr>
      </p:pic>
    </p:spTree>
    <p:extLst>
      <p:ext uri="{BB962C8B-B14F-4D97-AF65-F5344CB8AC3E}">
        <p14:creationId xmlns:p14="http://schemas.microsoft.com/office/powerpoint/2010/main" val="16677795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AEBF73-D814-36A6-2188-F15DD7EECD8F}"/>
              </a:ext>
            </a:extLst>
          </p:cNvPr>
          <p:cNvSpPr>
            <a:spLocks noGrp="1"/>
          </p:cNvSpPr>
          <p:nvPr>
            <p:ph type="title"/>
          </p:nvPr>
        </p:nvSpPr>
        <p:spPr/>
        <p:txBody>
          <a:bodyPr/>
          <a:lstStyle/>
          <a:p>
            <a:r>
              <a:rPr lang="en-US" dirty="0"/>
              <a:t>Vent Damper</a:t>
            </a:r>
          </a:p>
        </p:txBody>
      </p:sp>
      <p:sp>
        <p:nvSpPr>
          <p:cNvPr id="4" name="Content Placeholder 3">
            <a:extLst>
              <a:ext uri="{FF2B5EF4-FFF2-40B4-BE49-F238E27FC236}">
                <a16:creationId xmlns:a16="http://schemas.microsoft.com/office/drawing/2014/main" id="{BA76B410-C57B-A1BD-DC28-5C202595C00B}"/>
              </a:ext>
            </a:extLst>
          </p:cNvPr>
          <p:cNvSpPr>
            <a:spLocks noGrp="1"/>
          </p:cNvSpPr>
          <p:nvPr>
            <p:ph sz="quarter" idx="10"/>
          </p:nvPr>
        </p:nvSpPr>
        <p:spPr>
          <a:xfrm>
            <a:off x="1307592" y="2324099"/>
            <a:ext cx="12560808" cy="2877487"/>
          </a:xfrm>
        </p:spPr>
        <p:txBody>
          <a:bodyPr/>
          <a:lstStyle/>
          <a:p>
            <a:pPr lvl="1"/>
            <a:r>
              <a:rPr lang="en-US" dirty="0"/>
              <a:t>For applications using a vent damper, remove the vent damper jumper plug and install the unit connector.</a:t>
            </a:r>
          </a:p>
          <a:p>
            <a:pPr lvl="2"/>
            <a:r>
              <a:rPr lang="en-US" dirty="0"/>
              <a:t>In applications using a remote flame sensor, remove the flame sense </a:t>
            </a:r>
            <a:br>
              <a:rPr lang="en-US" dirty="0"/>
            </a:br>
            <a:r>
              <a:rPr lang="en-US" dirty="0"/>
              <a:t>jumper and plug the flame sense wire into the SENSE terminal.  </a:t>
            </a:r>
          </a:p>
          <a:p>
            <a:pPr lvl="2"/>
            <a:r>
              <a:rPr lang="en-US" dirty="0"/>
              <a:t>For this application no damper or remote flame sense is used. </a:t>
            </a:r>
          </a:p>
          <a:p>
            <a:pPr lvl="1"/>
            <a:endParaRPr lang="en-US" dirty="0"/>
          </a:p>
          <a:p>
            <a:pPr lvl="1"/>
            <a:endParaRPr lang="en-US" dirty="0"/>
          </a:p>
          <a:p>
            <a:pPr lvl="1"/>
            <a:endParaRPr lang="en-US" dirty="0"/>
          </a:p>
        </p:txBody>
      </p:sp>
      <p:sp>
        <p:nvSpPr>
          <p:cNvPr id="7" name="Oval 6">
            <a:extLst>
              <a:ext uri="{FF2B5EF4-FFF2-40B4-BE49-F238E27FC236}">
                <a16:creationId xmlns:a16="http://schemas.microsoft.com/office/drawing/2014/main" id="{733E44FB-10D2-6280-E703-01D3CBDBB3A1}"/>
              </a:ext>
            </a:extLst>
          </p:cNvPr>
          <p:cNvSpPr/>
          <p:nvPr/>
        </p:nvSpPr>
        <p:spPr bwMode="auto">
          <a:xfrm>
            <a:off x="758952" y="2243866"/>
            <a:ext cx="435429" cy="435429"/>
          </a:xfrm>
          <a:prstGeom prst="ellipse">
            <a:avLst/>
          </a:prstGeom>
          <a:solidFill>
            <a:schemeClr val="accent2"/>
          </a:solidFill>
          <a:ln w="9525">
            <a:noFill/>
            <a:round/>
            <a:headEnd/>
            <a:tailEnd/>
          </a:ln>
          <a:effectLst/>
        </p:spPr>
        <p:txBody>
          <a:bodyPr wrap="none" lIns="0" tIns="0" rIns="0" bIns="0" rtlCol="0" anchor="ctr"/>
          <a:lstStyle/>
          <a:p>
            <a:pPr marL="0" marR="0" lvl="0" indent="0" algn="ctr" defTabSz="548596"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a:ea typeface="+mn-ea"/>
                <a:cs typeface="+mn-cs"/>
              </a:rPr>
              <a:t>11</a:t>
            </a:r>
          </a:p>
        </p:txBody>
      </p:sp>
      <p:sp>
        <p:nvSpPr>
          <p:cNvPr id="2" name="Slide Number Placeholder 4">
            <a:extLst>
              <a:ext uri="{FF2B5EF4-FFF2-40B4-BE49-F238E27FC236}">
                <a16:creationId xmlns:a16="http://schemas.microsoft.com/office/drawing/2014/main" id="{CDE196D7-AA0B-021A-D32E-6ADB7F081DE8}"/>
              </a:ext>
            </a:extLst>
          </p:cNvPr>
          <p:cNvSpPr>
            <a:spLocks noGrp="1"/>
          </p:cNvSpPr>
          <p:nvPr>
            <p:ph type="sldNum" sz="quarter" idx="4"/>
          </p:nvPr>
        </p:nvSpPr>
        <p:spPr>
          <a:xfrm>
            <a:off x="13414248" y="7772399"/>
            <a:ext cx="457200" cy="192024"/>
          </a:xfrm>
          <a:prstGeom prst="rect">
            <a:avLst/>
          </a:prstGeom>
        </p:spPr>
        <p:txBody>
          <a:bodyPr/>
          <a:lstStyle/>
          <a:p>
            <a:fld id="{837543D7-8401-5C4E-B0A9-F48897C0C347}" type="slidenum">
              <a:rPr lang="en-US" smtClean="0"/>
              <a:pPr/>
              <a:t>53</a:t>
            </a:fld>
            <a:endParaRPr lang="en-US" dirty="0"/>
          </a:p>
        </p:txBody>
      </p:sp>
      <p:pic>
        <p:nvPicPr>
          <p:cNvPr id="6" name="Picture 5">
            <a:extLst>
              <a:ext uri="{FF2B5EF4-FFF2-40B4-BE49-F238E27FC236}">
                <a16:creationId xmlns:a16="http://schemas.microsoft.com/office/drawing/2014/main" id="{729B07E5-2104-487B-5085-2BA2A2AAD74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790176" y="2844607"/>
            <a:ext cx="4078224" cy="3936002"/>
          </a:xfrm>
          <a:prstGeom prst="rect">
            <a:avLst/>
          </a:prstGeom>
        </p:spPr>
      </p:pic>
    </p:spTree>
    <p:extLst>
      <p:ext uri="{BB962C8B-B14F-4D97-AF65-F5344CB8AC3E}">
        <p14:creationId xmlns:p14="http://schemas.microsoft.com/office/powerpoint/2010/main" val="22587331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AEBF73-D814-36A6-2188-F15DD7EECD8F}"/>
              </a:ext>
            </a:extLst>
          </p:cNvPr>
          <p:cNvSpPr>
            <a:spLocks noGrp="1"/>
          </p:cNvSpPr>
          <p:nvPr>
            <p:ph type="title"/>
          </p:nvPr>
        </p:nvSpPr>
        <p:spPr/>
        <p:txBody>
          <a:bodyPr/>
          <a:lstStyle/>
          <a:p>
            <a:r>
              <a:rPr lang="en-US" dirty="0"/>
              <a:t>Connect 11-pin Harness</a:t>
            </a:r>
          </a:p>
        </p:txBody>
      </p:sp>
      <p:sp>
        <p:nvSpPr>
          <p:cNvPr id="4" name="Content Placeholder 3">
            <a:extLst>
              <a:ext uri="{FF2B5EF4-FFF2-40B4-BE49-F238E27FC236}">
                <a16:creationId xmlns:a16="http://schemas.microsoft.com/office/drawing/2014/main" id="{BA76B410-C57B-A1BD-DC28-5C202595C00B}"/>
              </a:ext>
            </a:extLst>
          </p:cNvPr>
          <p:cNvSpPr>
            <a:spLocks noGrp="1"/>
          </p:cNvSpPr>
          <p:nvPr>
            <p:ph sz="quarter" idx="10"/>
          </p:nvPr>
        </p:nvSpPr>
        <p:spPr>
          <a:xfrm>
            <a:off x="1307592" y="2324100"/>
            <a:ext cx="5664708" cy="812800"/>
          </a:xfrm>
        </p:spPr>
        <p:txBody>
          <a:bodyPr/>
          <a:lstStyle/>
          <a:p>
            <a:pPr lvl="1"/>
            <a:r>
              <a:rPr lang="en-US" dirty="0"/>
              <a:t>Plug the 11-pin harness into the module. </a:t>
            </a:r>
          </a:p>
        </p:txBody>
      </p:sp>
      <p:sp>
        <p:nvSpPr>
          <p:cNvPr id="7" name="Oval 6">
            <a:extLst>
              <a:ext uri="{FF2B5EF4-FFF2-40B4-BE49-F238E27FC236}">
                <a16:creationId xmlns:a16="http://schemas.microsoft.com/office/drawing/2014/main" id="{733E44FB-10D2-6280-E703-01D3CBDBB3A1}"/>
              </a:ext>
            </a:extLst>
          </p:cNvPr>
          <p:cNvSpPr/>
          <p:nvPr/>
        </p:nvSpPr>
        <p:spPr bwMode="auto">
          <a:xfrm>
            <a:off x="758952" y="2243866"/>
            <a:ext cx="435429" cy="435429"/>
          </a:xfrm>
          <a:prstGeom prst="ellipse">
            <a:avLst/>
          </a:prstGeom>
          <a:solidFill>
            <a:schemeClr val="accent2"/>
          </a:solidFill>
          <a:ln w="9525">
            <a:noFill/>
            <a:round/>
            <a:headEnd/>
            <a:tailEnd/>
          </a:ln>
          <a:effectLst/>
        </p:spPr>
        <p:txBody>
          <a:bodyPr wrap="none" lIns="0" tIns="0" rIns="0" bIns="0" rtlCol="0" anchor="ctr"/>
          <a:lstStyle/>
          <a:p>
            <a:pPr marL="0" marR="0" lvl="0" indent="0" algn="ctr" defTabSz="548596"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a:ea typeface="+mn-ea"/>
                <a:cs typeface="+mn-cs"/>
              </a:rPr>
              <a:t>12</a:t>
            </a:r>
          </a:p>
        </p:txBody>
      </p:sp>
      <p:sp>
        <p:nvSpPr>
          <p:cNvPr id="2" name="Slide Number Placeholder 4">
            <a:extLst>
              <a:ext uri="{FF2B5EF4-FFF2-40B4-BE49-F238E27FC236}">
                <a16:creationId xmlns:a16="http://schemas.microsoft.com/office/drawing/2014/main" id="{CDE196D7-AA0B-021A-D32E-6ADB7F081DE8}"/>
              </a:ext>
            </a:extLst>
          </p:cNvPr>
          <p:cNvSpPr>
            <a:spLocks noGrp="1"/>
          </p:cNvSpPr>
          <p:nvPr>
            <p:ph type="sldNum" sz="quarter" idx="4"/>
          </p:nvPr>
        </p:nvSpPr>
        <p:spPr>
          <a:xfrm>
            <a:off x="13414248" y="7772399"/>
            <a:ext cx="457200" cy="192024"/>
          </a:xfrm>
          <a:prstGeom prst="rect">
            <a:avLst/>
          </a:prstGeom>
        </p:spPr>
        <p:txBody>
          <a:bodyPr/>
          <a:lstStyle/>
          <a:p>
            <a:fld id="{837543D7-8401-5C4E-B0A9-F48897C0C347}" type="slidenum">
              <a:rPr lang="en-US" smtClean="0"/>
              <a:pPr/>
              <a:t>54</a:t>
            </a:fld>
            <a:endParaRPr lang="en-US" dirty="0"/>
          </a:p>
        </p:txBody>
      </p:sp>
      <p:pic>
        <p:nvPicPr>
          <p:cNvPr id="6" name="Picture 5">
            <a:extLst>
              <a:ext uri="{FF2B5EF4-FFF2-40B4-BE49-F238E27FC236}">
                <a16:creationId xmlns:a16="http://schemas.microsoft.com/office/drawing/2014/main" id="{5510F12E-9B86-FEBD-B78C-BFA6E190A8E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658102" y="2324100"/>
            <a:ext cx="6213346" cy="3758184"/>
          </a:xfrm>
          <a:prstGeom prst="rect">
            <a:avLst/>
          </a:prstGeom>
        </p:spPr>
      </p:pic>
    </p:spTree>
    <p:extLst>
      <p:ext uri="{BB962C8B-B14F-4D97-AF65-F5344CB8AC3E}">
        <p14:creationId xmlns:p14="http://schemas.microsoft.com/office/powerpoint/2010/main" val="2780398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AEBF73-D814-36A6-2188-F15DD7EECD8F}"/>
              </a:ext>
            </a:extLst>
          </p:cNvPr>
          <p:cNvSpPr>
            <a:spLocks noGrp="1"/>
          </p:cNvSpPr>
          <p:nvPr>
            <p:ph type="title"/>
          </p:nvPr>
        </p:nvSpPr>
        <p:spPr/>
        <p:txBody>
          <a:bodyPr/>
          <a:lstStyle/>
          <a:p>
            <a:r>
              <a:rPr lang="en-US" dirty="0"/>
              <a:t>Attach Spark Wire</a:t>
            </a:r>
          </a:p>
        </p:txBody>
      </p:sp>
      <p:sp>
        <p:nvSpPr>
          <p:cNvPr id="4" name="Content Placeholder 3">
            <a:extLst>
              <a:ext uri="{FF2B5EF4-FFF2-40B4-BE49-F238E27FC236}">
                <a16:creationId xmlns:a16="http://schemas.microsoft.com/office/drawing/2014/main" id="{BA76B410-C57B-A1BD-DC28-5C202595C00B}"/>
              </a:ext>
            </a:extLst>
          </p:cNvPr>
          <p:cNvSpPr>
            <a:spLocks noGrp="1"/>
          </p:cNvSpPr>
          <p:nvPr>
            <p:ph sz="quarter" idx="10"/>
          </p:nvPr>
        </p:nvSpPr>
        <p:spPr>
          <a:xfrm>
            <a:off x="1307592" y="2324100"/>
            <a:ext cx="5664708" cy="812800"/>
          </a:xfrm>
        </p:spPr>
        <p:txBody>
          <a:bodyPr/>
          <a:lstStyle/>
          <a:p>
            <a:pPr lvl="1"/>
            <a:r>
              <a:rPr lang="en-US" dirty="0"/>
              <a:t>For this application, a ¼" spade is used. Remove the lower gray cap and plug in the spark wire. </a:t>
            </a:r>
          </a:p>
        </p:txBody>
      </p:sp>
      <p:sp>
        <p:nvSpPr>
          <p:cNvPr id="7" name="Oval 6">
            <a:extLst>
              <a:ext uri="{FF2B5EF4-FFF2-40B4-BE49-F238E27FC236}">
                <a16:creationId xmlns:a16="http://schemas.microsoft.com/office/drawing/2014/main" id="{733E44FB-10D2-6280-E703-01D3CBDBB3A1}"/>
              </a:ext>
            </a:extLst>
          </p:cNvPr>
          <p:cNvSpPr/>
          <p:nvPr/>
        </p:nvSpPr>
        <p:spPr bwMode="auto">
          <a:xfrm>
            <a:off x="758952" y="2243866"/>
            <a:ext cx="435429" cy="435429"/>
          </a:xfrm>
          <a:prstGeom prst="ellipse">
            <a:avLst/>
          </a:prstGeom>
          <a:solidFill>
            <a:schemeClr val="accent2"/>
          </a:solidFill>
          <a:ln w="9525">
            <a:noFill/>
            <a:round/>
            <a:headEnd/>
            <a:tailEnd/>
          </a:ln>
          <a:effectLst/>
        </p:spPr>
        <p:txBody>
          <a:bodyPr wrap="none" lIns="0" tIns="0" rIns="0" bIns="0" rtlCol="0" anchor="ctr"/>
          <a:lstStyle/>
          <a:p>
            <a:pPr marL="0" marR="0" lvl="0" indent="0" algn="ctr" defTabSz="548596"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a:ea typeface="+mn-ea"/>
                <a:cs typeface="+mn-cs"/>
              </a:rPr>
              <a:t>13</a:t>
            </a:r>
          </a:p>
        </p:txBody>
      </p:sp>
      <p:sp>
        <p:nvSpPr>
          <p:cNvPr id="2" name="Slide Number Placeholder 4">
            <a:extLst>
              <a:ext uri="{FF2B5EF4-FFF2-40B4-BE49-F238E27FC236}">
                <a16:creationId xmlns:a16="http://schemas.microsoft.com/office/drawing/2014/main" id="{CDE196D7-AA0B-021A-D32E-6ADB7F081DE8}"/>
              </a:ext>
            </a:extLst>
          </p:cNvPr>
          <p:cNvSpPr>
            <a:spLocks noGrp="1"/>
          </p:cNvSpPr>
          <p:nvPr>
            <p:ph type="sldNum" sz="quarter" idx="4"/>
          </p:nvPr>
        </p:nvSpPr>
        <p:spPr>
          <a:xfrm>
            <a:off x="13414248" y="7772399"/>
            <a:ext cx="457200" cy="192024"/>
          </a:xfrm>
          <a:prstGeom prst="rect">
            <a:avLst/>
          </a:prstGeom>
        </p:spPr>
        <p:txBody>
          <a:bodyPr/>
          <a:lstStyle/>
          <a:p>
            <a:fld id="{837543D7-8401-5C4E-B0A9-F48897C0C347}" type="slidenum">
              <a:rPr lang="en-US" smtClean="0"/>
              <a:pPr/>
              <a:t>55</a:t>
            </a:fld>
            <a:endParaRPr lang="en-US" dirty="0"/>
          </a:p>
        </p:txBody>
      </p:sp>
      <p:pic>
        <p:nvPicPr>
          <p:cNvPr id="8" name="Picture 7">
            <a:extLst>
              <a:ext uri="{FF2B5EF4-FFF2-40B4-BE49-F238E27FC236}">
                <a16:creationId xmlns:a16="http://schemas.microsoft.com/office/drawing/2014/main" id="{B6AC122B-2E27-F04A-647A-3646E24F463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658102" y="2324100"/>
            <a:ext cx="6213346" cy="3758184"/>
          </a:xfrm>
          <a:prstGeom prst="rect">
            <a:avLst/>
          </a:prstGeom>
        </p:spPr>
      </p:pic>
    </p:spTree>
    <p:extLst>
      <p:ext uri="{BB962C8B-B14F-4D97-AF65-F5344CB8AC3E}">
        <p14:creationId xmlns:p14="http://schemas.microsoft.com/office/powerpoint/2010/main" val="7090347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AEBF73-D814-36A6-2188-F15DD7EECD8F}"/>
              </a:ext>
            </a:extLst>
          </p:cNvPr>
          <p:cNvSpPr>
            <a:spLocks noGrp="1"/>
          </p:cNvSpPr>
          <p:nvPr>
            <p:ph type="title"/>
          </p:nvPr>
        </p:nvSpPr>
        <p:spPr/>
        <p:txBody>
          <a:bodyPr/>
          <a:lstStyle/>
          <a:p>
            <a:r>
              <a:rPr lang="en-US" dirty="0"/>
              <a:t>Fault Code Label</a:t>
            </a:r>
          </a:p>
        </p:txBody>
      </p:sp>
      <p:sp>
        <p:nvSpPr>
          <p:cNvPr id="4" name="Content Placeholder 3">
            <a:extLst>
              <a:ext uri="{FF2B5EF4-FFF2-40B4-BE49-F238E27FC236}">
                <a16:creationId xmlns:a16="http://schemas.microsoft.com/office/drawing/2014/main" id="{BA76B410-C57B-A1BD-DC28-5C202595C00B}"/>
              </a:ext>
            </a:extLst>
          </p:cNvPr>
          <p:cNvSpPr>
            <a:spLocks noGrp="1"/>
          </p:cNvSpPr>
          <p:nvPr>
            <p:ph sz="quarter" idx="10"/>
          </p:nvPr>
        </p:nvSpPr>
        <p:spPr>
          <a:xfrm>
            <a:off x="1307592" y="2324100"/>
            <a:ext cx="5664708" cy="812800"/>
          </a:xfrm>
        </p:spPr>
        <p:txBody>
          <a:bodyPr/>
          <a:lstStyle/>
          <a:p>
            <a:pPr lvl="1"/>
            <a:r>
              <a:rPr lang="en-US" dirty="0"/>
              <a:t>Apply the fault code label to the unit for </a:t>
            </a:r>
            <a:br>
              <a:rPr lang="en-US" dirty="0"/>
            </a:br>
            <a:r>
              <a:rPr lang="en-US" dirty="0"/>
              <a:t>easy reference.</a:t>
            </a:r>
          </a:p>
        </p:txBody>
      </p:sp>
      <p:sp>
        <p:nvSpPr>
          <p:cNvPr id="7" name="Oval 6">
            <a:extLst>
              <a:ext uri="{FF2B5EF4-FFF2-40B4-BE49-F238E27FC236}">
                <a16:creationId xmlns:a16="http://schemas.microsoft.com/office/drawing/2014/main" id="{733E44FB-10D2-6280-E703-01D3CBDBB3A1}"/>
              </a:ext>
            </a:extLst>
          </p:cNvPr>
          <p:cNvSpPr/>
          <p:nvPr/>
        </p:nvSpPr>
        <p:spPr bwMode="auto">
          <a:xfrm>
            <a:off x="758952" y="2243866"/>
            <a:ext cx="435429" cy="435429"/>
          </a:xfrm>
          <a:prstGeom prst="ellipse">
            <a:avLst/>
          </a:prstGeom>
          <a:solidFill>
            <a:schemeClr val="accent2"/>
          </a:solidFill>
          <a:ln w="9525">
            <a:noFill/>
            <a:round/>
            <a:headEnd/>
            <a:tailEnd/>
          </a:ln>
          <a:effectLst/>
        </p:spPr>
        <p:txBody>
          <a:bodyPr wrap="none" lIns="0" tIns="0" rIns="0" bIns="0" rtlCol="0" anchor="ctr"/>
          <a:lstStyle/>
          <a:p>
            <a:pPr marL="0" marR="0" lvl="0" indent="0" algn="ctr" defTabSz="548596"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a:ea typeface="+mn-ea"/>
                <a:cs typeface="+mn-cs"/>
              </a:rPr>
              <a:t>14</a:t>
            </a:r>
          </a:p>
        </p:txBody>
      </p:sp>
      <p:sp>
        <p:nvSpPr>
          <p:cNvPr id="2" name="Slide Number Placeholder 4">
            <a:extLst>
              <a:ext uri="{FF2B5EF4-FFF2-40B4-BE49-F238E27FC236}">
                <a16:creationId xmlns:a16="http://schemas.microsoft.com/office/drawing/2014/main" id="{CDE196D7-AA0B-021A-D32E-6ADB7F081DE8}"/>
              </a:ext>
            </a:extLst>
          </p:cNvPr>
          <p:cNvSpPr>
            <a:spLocks noGrp="1"/>
          </p:cNvSpPr>
          <p:nvPr>
            <p:ph type="sldNum" sz="quarter" idx="4"/>
          </p:nvPr>
        </p:nvSpPr>
        <p:spPr>
          <a:xfrm>
            <a:off x="13414248" y="7772399"/>
            <a:ext cx="457200" cy="192024"/>
          </a:xfrm>
          <a:prstGeom prst="rect">
            <a:avLst/>
          </a:prstGeom>
        </p:spPr>
        <p:txBody>
          <a:bodyPr/>
          <a:lstStyle/>
          <a:p>
            <a:fld id="{837543D7-8401-5C4E-B0A9-F48897C0C347}" type="slidenum">
              <a:rPr lang="en-US" smtClean="0"/>
              <a:pPr/>
              <a:t>56</a:t>
            </a:fld>
            <a:endParaRPr lang="en-US" dirty="0"/>
          </a:p>
        </p:txBody>
      </p:sp>
      <p:pic>
        <p:nvPicPr>
          <p:cNvPr id="5" name="Content Placeholder 9" descr="A person holding a piece of paper&#10;&#10;Description automatically generated with low confidence">
            <a:extLst>
              <a:ext uri="{FF2B5EF4-FFF2-40B4-BE49-F238E27FC236}">
                <a16:creationId xmlns:a16="http://schemas.microsoft.com/office/drawing/2014/main" id="{C276D96F-4D2E-C3BA-36AA-E22F7039267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658103" y="2324100"/>
            <a:ext cx="6213345" cy="3758184"/>
          </a:xfrm>
          <a:prstGeom prst="rect">
            <a:avLst/>
          </a:prstGeom>
        </p:spPr>
      </p:pic>
    </p:spTree>
    <p:extLst>
      <p:ext uri="{BB962C8B-B14F-4D97-AF65-F5344CB8AC3E}">
        <p14:creationId xmlns:p14="http://schemas.microsoft.com/office/powerpoint/2010/main" val="31320821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AEBF73-D814-36A6-2188-F15DD7EECD8F}"/>
              </a:ext>
            </a:extLst>
          </p:cNvPr>
          <p:cNvSpPr>
            <a:spLocks noGrp="1"/>
          </p:cNvSpPr>
          <p:nvPr>
            <p:ph type="title"/>
          </p:nvPr>
        </p:nvSpPr>
        <p:spPr/>
        <p:txBody>
          <a:bodyPr/>
          <a:lstStyle/>
          <a:p>
            <a:r>
              <a:rPr lang="en-US" dirty="0"/>
              <a:t>Reconnect Power and Gas</a:t>
            </a:r>
          </a:p>
        </p:txBody>
      </p:sp>
      <p:sp>
        <p:nvSpPr>
          <p:cNvPr id="4" name="Content Placeholder 3">
            <a:extLst>
              <a:ext uri="{FF2B5EF4-FFF2-40B4-BE49-F238E27FC236}">
                <a16:creationId xmlns:a16="http://schemas.microsoft.com/office/drawing/2014/main" id="{BA76B410-C57B-A1BD-DC28-5C202595C00B}"/>
              </a:ext>
            </a:extLst>
          </p:cNvPr>
          <p:cNvSpPr>
            <a:spLocks noGrp="1"/>
          </p:cNvSpPr>
          <p:nvPr>
            <p:ph sz="quarter" idx="10"/>
          </p:nvPr>
        </p:nvSpPr>
        <p:spPr>
          <a:xfrm>
            <a:off x="1307592" y="2324099"/>
            <a:ext cx="12560808" cy="2877487"/>
          </a:xfrm>
        </p:spPr>
        <p:txBody>
          <a:bodyPr/>
          <a:lstStyle/>
          <a:p>
            <a:pPr lvl="1"/>
            <a:r>
              <a:rPr lang="en-US" dirty="0"/>
              <a:t>The system is now ready to be powered on. Reconnect the electric power and gas to the unit, </a:t>
            </a:r>
            <a:br>
              <a:rPr lang="en-US" dirty="0"/>
            </a:br>
            <a:r>
              <a:rPr lang="en-US" dirty="0"/>
              <a:t>and make sure the door switch is engaged. </a:t>
            </a:r>
          </a:p>
          <a:p>
            <a:pPr lvl="2"/>
            <a:r>
              <a:rPr lang="en-US" dirty="0"/>
              <a:t>If configuration was not completed using the White-Rodgers Connect </a:t>
            </a:r>
            <a:br>
              <a:rPr lang="en-US" dirty="0"/>
            </a:br>
            <a:r>
              <a:rPr lang="en-US" dirty="0"/>
              <a:t>Mobile app, it can now be set-up using the “Option” and “select” </a:t>
            </a:r>
            <a:br>
              <a:rPr lang="en-US" dirty="0"/>
            </a:br>
            <a:r>
              <a:rPr lang="en-US" dirty="0"/>
              <a:t>buttons and the LED Display. </a:t>
            </a:r>
          </a:p>
          <a:p>
            <a:pPr lvl="2"/>
            <a:r>
              <a:rPr lang="en-US" dirty="0"/>
              <a:t>To enter configuration, press the “Option” button while the unit is </a:t>
            </a:r>
            <a:br>
              <a:rPr lang="en-US" dirty="0"/>
            </a:br>
            <a:r>
              <a:rPr lang="en-US" dirty="0"/>
              <a:t>in standby.</a:t>
            </a:r>
          </a:p>
          <a:p>
            <a:pPr lvl="2"/>
            <a:endParaRPr lang="en-US" dirty="0"/>
          </a:p>
          <a:p>
            <a:pPr lvl="1"/>
            <a:endParaRPr lang="en-US" dirty="0"/>
          </a:p>
        </p:txBody>
      </p:sp>
      <p:sp>
        <p:nvSpPr>
          <p:cNvPr id="7" name="Oval 6">
            <a:extLst>
              <a:ext uri="{FF2B5EF4-FFF2-40B4-BE49-F238E27FC236}">
                <a16:creationId xmlns:a16="http://schemas.microsoft.com/office/drawing/2014/main" id="{733E44FB-10D2-6280-E703-01D3CBDBB3A1}"/>
              </a:ext>
            </a:extLst>
          </p:cNvPr>
          <p:cNvSpPr/>
          <p:nvPr/>
        </p:nvSpPr>
        <p:spPr bwMode="auto">
          <a:xfrm>
            <a:off x="758952" y="2243866"/>
            <a:ext cx="435429" cy="435429"/>
          </a:xfrm>
          <a:prstGeom prst="ellipse">
            <a:avLst/>
          </a:prstGeom>
          <a:solidFill>
            <a:schemeClr val="accent2"/>
          </a:solidFill>
          <a:ln w="9525">
            <a:noFill/>
            <a:round/>
            <a:headEnd/>
            <a:tailEnd/>
          </a:ln>
          <a:effectLst/>
        </p:spPr>
        <p:txBody>
          <a:bodyPr wrap="none" lIns="0" tIns="0" rIns="0" bIns="0" rtlCol="0" anchor="ctr"/>
          <a:lstStyle/>
          <a:p>
            <a:pPr marL="0" marR="0" lvl="0" indent="0" algn="ctr" defTabSz="548596"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a:ea typeface="+mn-ea"/>
                <a:cs typeface="+mn-cs"/>
              </a:rPr>
              <a:t>15</a:t>
            </a:r>
          </a:p>
        </p:txBody>
      </p:sp>
      <p:sp>
        <p:nvSpPr>
          <p:cNvPr id="2" name="Slide Number Placeholder 4">
            <a:extLst>
              <a:ext uri="{FF2B5EF4-FFF2-40B4-BE49-F238E27FC236}">
                <a16:creationId xmlns:a16="http://schemas.microsoft.com/office/drawing/2014/main" id="{CDE196D7-AA0B-021A-D32E-6ADB7F081DE8}"/>
              </a:ext>
            </a:extLst>
          </p:cNvPr>
          <p:cNvSpPr>
            <a:spLocks noGrp="1"/>
          </p:cNvSpPr>
          <p:nvPr>
            <p:ph type="sldNum" sz="quarter" idx="4"/>
          </p:nvPr>
        </p:nvSpPr>
        <p:spPr>
          <a:xfrm>
            <a:off x="13414248" y="7772399"/>
            <a:ext cx="457200" cy="192024"/>
          </a:xfrm>
          <a:prstGeom prst="rect">
            <a:avLst/>
          </a:prstGeom>
        </p:spPr>
        <p:txBody>
          <a:bodyPr/>
          <a:lstStyle/>
          <a:p>
            <a:fld id="{837543D7-8401-5C4E-B0A9-F48897C0C347}" type="slidenum">
              <a:rPr lang="en-US" smtClean="0"/>
              <a:pPr/>
              <a:t>57</a:t>
            </a:fld>
            <a:endParaRPr lang="en-US" dirty="0"/>
          </a:p>
        </p:txBody>
      </p:sp>
      <p:pic>
        <p:nvPicPr>
          <p:cNvPr id="5" name="Picture 4" descr="A picture containing person, hand&#10;&#10;Description automatically generated">
            <a:extLst>
              <a:ext uri="{FF2B5EF4-FFF2-40B4-BE49-F238E27FC236}">
                <a16:creationId xmlns:a16="http://schemas.microsoft.com/office/drawing/2014/main" id="{64273690-C99E-38FF-7AF2-443F200B172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790176" y="3101086"/>
            <a:ext cx="4078224" cy="3936002"/>
          </a:xfrm>
          <a:prstGeom prst="rect">
            <a:avLst/>
          </a:prstGeom>
        </p:spPr>
      </p:pic>
    </p:spTree>
    <p:extLst>
      <p:ext uri="{BB962C8B-B14F-4D97-AF65-F5344CB8AC3E}">
        <p14:creationId xmlns:p14="http://schemas.microsoft.com/office/powerpoint/2010/main" val="32977095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08C28DE1-A6C8-22D7-479F-55F94579129D}"/>
              </a:ext>
            </a:extLst>
          </p:cNvPr>
          <p:cNvSpPr>
            <a:spLocks noGrp="1"/>
          </p:cNvSpPr>
          <p:nvPr>
            <p:ph sz="quarter" idx="20"/>
          </p:nvPr>
        </p:nvSpPr>
        <p:spPr>
          <a:xfrm>
            <a:off x="1307591" y="2328864"/>
            <a:ext cx="5850447" cy="4572000"/>
          </a:xfrm>
        </p:spPr>
        <p:txBody>
          <a:bodyPr/>
          <a:lstStyle/>
          <a:p>
            <a:pPr lvl="1"/>
            <a:r>
              <a:rPr lang="en-US" dirty="0"/>
              <a:t>If system is powered through 24v, the display will read ON when it is in standby mode. To enter setup, press the “Option” button.</a:t>
            </a:r>
          </a:p>
          <a:p>
            <a:endParaRPr lang="en-US" dirty="0"/>
          </a:p>
          <a:p>
            <a:endParaRPr lang="en-US" dirty="0"/>
          </a:p>
          <a:p>
            <a:endParaRPr lang="en-US" dirty="0"/>
          </a:p>
          <a:p>
            <a:pPr lvl="1"/>
            <a:br>
              <a:rPr lang="en-US" dirty="0"/>
            </a:br>
            <a:r>
              <a:rPr lang="en-US" dirty="0"/>
              <a:t>If no 24v is present due to wiring TH-W &amp; 24v Com, hold the “Option” button down when initiating a call for heat to enter setup.</a:t>
            </a:r>
          </a:p>
          <a:p>
            <a:endParaRPr lang="en-US" dirty="0"/>
          </a:p>
          <a:p>
            <a:endParaRPr lang="en-US" dirty="0"/>
          </a:p>
        </p:txBody>
      </p:sp>
      <p:sp>
        <p:nvSpPr>
          <p:cNvPr id="10" name="Text Placeholder 9">
            <a:extLst>
              <a:ext uri="{FF2B5EF4-FFF2-40B4-BE49-F238E27FC236}">
                <a16:creationId xmlns:a16="http://schemas.microsoft.com/office/drawing/2014/main" id="{9ACC9683-8F60-5887-058B-D9ED0ECA22A3}"/>
              </a:ext>
            </a:extLst>
          </p:cNvPr>
          <p:cNvSpPr>
            <a:spLocks noGrp="1"/>
          </p:cNvSpPr>
          <p:nvPr>
            <p:ph type="body" sz="quarter" idx="19"/>
          </p:nvPr>
        </p:nvSpPr>
        <p:spPr>
          <a:xfrm>
            <a:off x="1307592" y="1737360"/>
            <a:ext cx="5664708" cy="457200"/>
          </a:xfrm>
        </p:spPr>
        <p:txBody>
          <a:bodyPr/>
          <a:lstStyle/>
          <a:p>
            <a:r>
              <a:rPr lang="en-US" b="1" dirty="0"/>
              <a:t>Using Option &amp; Select Buttons</a:t>
            </a:r>
          </a:p>
        </p:txBody>
      </p:sp>
      <p:sp>
        <p:nvSpPr>
          <p:cNvPr id="5" name="Slide Number Placeholder 4">
            <a:extLst>
              <a:ext uri="{FF2B5EF4-FFF2-40B4-BE49-F238E27FC236}">
                <a16:creationId xmlns:a16="http://schemas.microsoft.com/office/drawing/2014/main" id="{59E6EC75-8FB0-B7BD-6D8E-1A2CA3DA4294}"/>
              </a:ext>
            </a:extLst>
          </p:cNvPr>
          <p:cNvSpPr>
            <a:spLocks noGrp="1"/>
          </p:cNvSpPr>
          <p:nvPr>
            <p:ph type="sldNum" sz="quarter" idx="4"/>
          </p:nvPr>
        </p:nvSpPr>
        <p:spPr/>
        <p:txBody>
          <a:bodyPr/>
          <a:lstStyle/>
          <a:p>
            <a:fld id="{837543D7-8401-5C4E-B0A9-F48897C0C347}" type="slidenum">
              <a:rPr lang="en-US" smtClean="0"/>
              <a:pPr/>
              <a:t>58</a:t>
            </a:fld>
            <a:endParaRPr lang="en-US" dirty="0"/>
          </a:p>
        </p:txBody>
      </p:sp>
      <p:sp>
        <p:nvSpPr>
          <p:cNvPr id="7" name="Title 6">
            <a:extLst>
              <a:ext uri="{FF2B5EF4-FFF2-40B4-BE49-F238E27FC236}">
                <a16:creationId xmlns:a16="http://schemas.microsoft.com/office/drawing/2014/main" id="{8AADCB8D-828B-E4C9-C451-E965D32156F7}"/>
              </a:ext>
            </a:extLst>
          </p:cNvPr>
          <p:cNvSpPr>
            <a:spLocks noGrp="1"/>
          </p:cNvSpPr>
          <p:nvPr>
            <p:ph type="title"/>
          </p:nvPr>
        </p:nvSpPr>
        <p:spPr/>
        <p:txBody>
          <a:bodyPr/>
          <a:lstStyle/>
          <a:p>
            <a:r>
              <a:rPr lang="en-US" dirty="0"/>
              <a:t>OR Configure on the Control</a:t>
            </a:r>
          </a:p>
        </p:txBody>
      </p:sp>
      <p:sp>
        <p:nvSpPr>
          <p:cNvPr id="8" name="Text Placeholder 7">
            <a:extLst>
              <a:ext uri="{FF2B5EF4-FFF2-40B4-BE49-F238E27FC236}">
                <a16:creationId xmlns:a16="http://schemas.microsoft.com/office/drawing/2014/main" id="{374F5F05-51C8-39D9-0FE6-25C2397CBA8B}"/>
              </a:ext>
            </a:extLst>
          </p:cNvPr>
          <p:cNvSpPr>
            <a:spLocks noGrp="1"/>
          </p:cNvSpPr>
          <p:nvPr>
            <p:ph type="body" sz="quarter" idx="11"/>
          </p:nvPr>
        </p:nvSpPr>
        <p:spPr/>
        <p:txBody>
          <a:bodyPr/>
          <a:lstStyle/>
          <a:p>
            <a:endParaRPr lang="en-US"/>
          </a:p>
        </p:txBody>
      </p:sp>
      <p:pic>
        <p:nvPicPr>
          <p:cNvPr id="15" name="Picture 14" descr="Table&#10;&#10;Description automatically generated">
            <a:extLst>
              <a:ext uri="{FF2B5EF4-FFF2-40B4-BE49-F238E27FC236}">
                <a16:creationId xmlns:a16="http://schemas.microsoft.com/office/drawing/2014/main" id="{58DC0255-88FC-9C91-68EA-61C141BCC98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686682" y="1773936"/>
            <a:ext cx="4411970" cy="4754880"/>
          </a:xfrm>
          <a:prstGeom prst="rect">
            <a:avLst/>
          </a:prstGeom>
        </p:spPr>
      </p:pic>
      <p:sp>
        <p:nvSpPr>
          <p:cNvPr id="16" name="Rectangle 15">
            <a:extLst>
              <a:ext uri="{FF2B5EF4-FFF2-40B4-BE49-F238E27FC236}">
                <a16:creationId xmlns:a16="http://schemas.microsoft.com/office/drawing/2014/main" id="{E0E451DA-AC96-3CBB-29A9-ACA0BF9D58E4}"/>
              </a:ext>
            </a:extLst>
          </p:cNvPr>
          <p:cNvSpPr/>
          <p:nvPr/>
        </p:nvSpPr>
        <p:spPr bwMode="auto">
          <a:xfrm>
            <a:off x="9662160" y="6874002"/>
            <a:ext cx="4206240" cy="685800"/>
          </a:xfrm>
          <a:prstGeom prst="rect">
            <a:avLst/>
          </a:prstGeom>
          <a:solidFill>
            <a:srgbClr val="CBD3FB">
              <a:alpha val="796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rtlCol="0" anchor="ctr"/>
          <a:lstStyle/>
          <a:p>
            <a:r>
              <a:rPr lang="en-US" sz="1600" dirty="0">
                <a:solidFill>
                  <a:schemeClr val="tx1"/>
                </a:solidFill>
              </a:rPr>
              <a:t>The 50D50U-843 is factory programmed to match the Intermittent Pilot S8610U Module </a:t>
            </a:r>
          </a:p>
        </p:txBody>
      </p:sp>
      <p:pic>
        <p:nvPicPr>
          <p:cNvPr id="17" name="Content Placeholder 6" descr="Graphical user interface&#10;&#10;Description automatically generated">
            <a:extLst>
              <a:ext uri="{FF2B5EF4-FFF2-40B4-BE49-F238E27FC236}">
                <a16:creationId xmlns:a16="http://schemas.microsoft.com/office/drawing/2014/main" id="{C8949609-B3C3-61FC-4652-568CA34BFCA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307591" y="3425380"/>
            <a:ext cx="3112904" cy="1377696"/>
          </a:xfrm>
          <a:prstGeom prst="rect">
            <a:avLst/>
          </a:prstGeom>
          <a:noFill/>
          <a:ln w="9525">
            <a:noFill/>
            <a:miter lim="800000"/>
            <a:headEnd/>
            <a:tailEnd/>
          </a:ln>
        </p:spPr>
      </p:pic>
      <p:pic>
        <p:nvPicPr>
          <p:cNvPr id="18" name="Picture 17" descr="Graphical user interface&#10;&#10;Description automatically generated">
            <a:extLst>
              <a:ext uri="{FF2B5EF4-FFF2-40B4-BE49-F238E27FC236}">
                <a16:creationId xmlns:a16="http://schemas.microsoft.com/office/drawing/2014/main" id="{6147C0BA-9D77-746A-13B8-ABC5BC3AC06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307591" y="6149340"/>
            <a:ext cx="3047953" cy="1394460"/>
          </a:xfrm>
          <a:prstGeom prst="rect">
            <a:avLst/>
          </a:prstGeom>
        </p:spPr>
      </p:pic>
      <p:sp>
        <p:nvSpPr>
          <p:cNvPr id="19" name="Oval 18">
            <a:extLst>
              <a:ext uri="{FF2B5EF4-FFF2-40B4-BE49-F238E27FC236}">
                <a16:creationId xmlns:a16="http://schemas.microsoft.com/office/drawing/2014/main" id="{31FFD913-CEA4-9E16-2981-D7963D33F3C3}"/>
              </a:ext>
            </a:extLst>
          </p:cNvPr>
          <p:cNvSpPr/>
          <p:nvPr/>
        </p:nvSpPr>
        <p:spPr bwMode="auto">
          <a:xfrm>
            <a:off x="758952" y="2243866"/>
            <a:ext cx="435429" cy="435429"/>
          </a:xfrm>
          <a:prstGeom prst="ellipse">
            <a:avLst/>
          </a:prstGeom>
          <a:solidFill>
            <a:schemeClr val="accent2"/>
          </a:solidFill>
          <a:ln w="9525">
            <a:noFill/>
            <a:round/>
            <a:headEnd/>
            <a:tailEnd/>
          </a:ln>
          <a:effectLst/>
        </p:spPr>
        <p:txBody>
          <a:bodyPr wrap="none" lIns="0" tIns="0" rIns="0" bIns="0" rtlCol="0" anchor="ctr"/>
          <a:lstStyle/>
          <a:p>
            <a:pPr marL="0" marR="0" lvl="0" indent="0" algn="ctr" defTabSz="548596"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a:ea typeface="+mn-ea"/>
                <a:cs typeface="+mn-cs"/>
              </a:rPr>
              <a:t>16</a:t>
            </a:r>
          </a:p>
        </p:txBody>
      </p:sp>
    </p:spTree>
    <p:extLst>
      <p:ext uri="{BB962C8B-B14F-4D97-AF65-F5344CB8AC3E}">
        <p14:creationId xmlns:p14="http://schemas.microsoft.com/office/powerpoint/2010/main" val="9074778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08C28DE1-A6C8-22D7-479F-55F94579129D}"/>
              </a:ext>
            </a:extLst>
          </p:cNvPr>
          <p:cNvSpPr>
            <a:spLocks noGrp="1"/>
          </p:cNvSpPr>
          <p:nvPr>
            <p:ph sz="quarter" idx="20"/>
          </p:nvPr>
        </p:nvSpPr>
        <p:spPr>
          <a:xfrm>
            <a:off x="1307592" y="2328864"/>
            <a:ext cx="5664708" cy="4572000"/>
          </a:xfrm>
        </p:spPr>
        <p:txBody>
          <a:bodyPr/>
          <a:lstStyle/>
          <a:p>
            <a:pPr lvl="2"/>
            <a:r>
              <a:rPr lang="en-US" dirty="0"/>
              <a:t>The three-digit, seven-segment LED Display gives an on-board real-time status.</a:t>
            </a:r>
          </a:p>
          <a:p>
            <a:pPr lvl="2"/>
            <a:r>
              <a:rPr lang="en-US" dirty="0"/>
              <a:t>Fault and status codes can be identified by the table on the cover of the module or by the </a:t>
            </a:r>
            <a:br>
              <a:rPr lang="en-US" dirty="0"/>
            </a:br>
            <a:r>
              <a:rPr lang="en-US" dirty="0"/>
              <a:t>Fault Code Label attached to the unit at the time of installation. </a:t>
            </a:r>
          </a:p>
          <a:p>
            <a:pPr lvl="2"/>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59E6EC75-8FB0-B7BD-6D8E-1A2CA3DA4294}"/>
              </a:ext>
            </a:extLst>
          </p:cNvPr>
          <p:cNvSpPr>
            <a:spLocks noGrp="1"/>
          </p:cNvSpPr>
          <p:nvPr>
            <p:ph type="sldNum" sz="quarter" idx="4"/>
          </p:nvPr>
        </p:nvSpPr>
        <p:spPr/>
        <p:txBody>
          <a:bodyPr/>
          <a:lstStyle/>
          <a:p>
            <a:fld id="{837543D7-8401-5C4E-B0A9-F48897C0C347}" type="slidenum">
              <a:rPr lang="en-US" smtClean="0"/>
              <a:pPr/>
              <a:t>59</a:t>
            </a:fld>
            <a:endParaRPr lang="en-US" dirty="0"/>
          </a:p>
        </p:txBody>
      </p:sp>
      <p:sp>
        <p:nvSpPr>
          <p:cNvPr id="7" name="Title 6">
            <a:extLst>
              <a:ext uri="{FF2B5EF4-FFF2-40B4-BE49-F238E27FC236}">
                <a16:creationId xmlns:a16="http://schemas.microsoft.com/office/drawing/2014/main" id="{8AADCB8D-828B-E4C9-C451-E965D32156F7}"/>
              </a:ext>
            </a:extLst>
          </p:cNvPr>
          <p:cNvSpPr>
            <a:spLocks noGrp="1"/>
          </p:cNvSpPr>
          <p:nvPr>
            <p:ph type="title"/>
          </p:nvPr>
        </p:nvSpPr>
        <p:spPr/>
        <p:txBody>
          <a:bodyPr/>
          <a:lstStyle/>
          <a:p>
            <a:r>
              <a:rPr lang="en-US" dirty="0"/>
              <a:t>Troubleshooting</a:t>
            </a:r>
          </a:p>
        </p:txBody>
      </p:sp>
      <p:sp>
        <p:nvSpPr>
          <p:cNvPr id="4" name="Text Placeholder 3">
            <a:extLst>
              <a:ext uri="{FF2B5EF4-FFF2-40B4-BE49-F238E27FC236}">
                <a16:creationId xmlns:a16="http://schemas.microsoft.com/office/drawing/2014/main" id="{92F34A8A-7293-0B71-ACCC-B30936778237}"/>
              </a:ext>
            </a:extLst>
          </p:cNvPr>
          <p:cNvSpPr>
            <a:spLocks noGrp="1"/>
          </p:cNvSpPr>
          <p:nvPr>
            <p:ph type="body" sz="quarter" idx="11"/>
          </p:nvPr>
        </p:nvSpPr>
        <p:spPr/>
        <p:txBody>
          <a:bodyPr/>
          <a:lstStyle/>
          <a:p>
            <a:endParaRPr lang="en-US"/>
          </a:p>
        </p:txBody>
      </p:sp>
      <p:sp>
        <p:nvSpPr>
          <p:cNvPr id="19" name="Oval 18">
            <a:extLst>
              <a:ext uri="{FF2B5EF4-FFF2-40B4-BE49-F238E27FC236}">
                <a16:creationId xmlns:a16="http://schemas.microsoft.com/office/drawing/2014/main" id="{31FFD913-CEA4-9E16-2981-D7963D33F3C3}"/>
              </a:ext>
            </a:extLst>
          </p:cNvPr>
          <p:cNvSpPr/>
          <p:nvPr/>
        </p:nvSpPr>
        <p:spPr bwMode="auto">
          <a:xfrm>
            <a:off x="758952" y="2243866"/>
            <a:ext cx="435429" cy="435429"/>
          </a:xfrm>
          <a:prstGeom prst="ellipse">
            <a:avLst/>
          </a:prstGeom>
          <a:solidFill>
            <a:schemeClr val="accent2"/>
          </a:solidFill>
          <a:ln w="9525">
            <a:noFill/>
            <a:round/>
            <a:headEnd/>
            <a:tailEnd/>
          </a:ln>
          <a:effectLst/>
        </p:spPr>
        <p:txBody>
          <a:bodyPr wrap="none" lIns="0" tIns="0" rIns="0" bIns="0" rtlCol="0" anchor="ctr"/>
          <a:lstStyle/>
          <a:p>
            <a:pPr marL="0" marR="0" lvl="0" indent="0" algn="ctr" defTabSz="548596"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a:ea typeface="+mn-ea"/>
                <a:cs typeface="+mn-cs"/>
              </a:rPr>
              <a:t>17</a:t>
            </a:r>
          </a:p>
        </p:txBody>
      </p:sp>
      <p:grpSp>
        <p:nvGrpSpPr>
          <p:cNvPr id="21" name="Group 20">
            <a:extLst>
              <a:ext uri="{FF2B5EF4-FFF2-40B4-BE49-F238E27FC236}">
                <a16:creationId xmlns:a16="http://schemas.microsoft.com/office/drawing/2014/main" id="{935F9079-136F-15D8-8574-829E833000E4}"/>
              </a:ext>
            </a:extLst>
          </p:cNvPr>
          <p:cNvGrpSpPr>
            <a:grpSpLocks noChangeAspect="1"/>
          </p:cNvGrpSpPr>
          <p:nvPr/>
        </p:nvGrpSpPr>
        <p:grpSpPr>
          <a:xfrm>
            <a:off x="1593091" y="4471159"/>
            <a:ext cx="4103191" cy="3174706"/>
            <a:chOff x="1672604" y="4471159"/>
            <a:chExt cx="4644376" cy="3593429"/>
          </a:xfrm>
        </p:grpSpPr>
        <p:pic>
          <p:nvPicPr>
            <p:cNvPr id="12" name="Content Placeholder 6" descr="Graphical user interface&#10;&#10;Description automatically generated">
              <a:extLst>
                <a:ext uri="{FF2B5EF4-FFF2-40B4-BE49-F238E27FC236}">
                  <a16:creationId xmlns:a16="http://schemas.microsoft.com/office/drawing/2014/main" id="{E62F842B-B2F9-A195-A199-2BFFE1E2817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1672604" y="4471159"/>
              <a:ext cx="4644376" cy="2552591"/>
            </a:xfrm>
            <a:prstGeom prst="rect">
              <a:avLst/>
            </a:prstGeom>
            <a:noFill/>
            <a:ln w="9525">
              <a:noFill/>
              <a:miter lim="800000"/>
              <a:headEnd/>
              <a:tailEnd/>
            </a:ln>
          </p:spPr>
        </p:pic>
        <p:sp>
          <p:nvSpPr>
            <p:cNvPr id="13" name="Rectangle 12">
              <a:extLst>
                <a:ext uri="{FF2B5EF4-FFF2-40B4-BE49-F238E27FC236}">
                  <a16:creationId xmlns:a16="http://schemas.microsoft.com/office/drawing/2014/main" id="{69414247-82FB-4215-01A6-BBBB581E36CC}"/>
                </a:ext>
              </a:extLst>
            </p:cNvPr>
            <p:cNvSpPr/>
            <p:nvPr/>
          </p:nvSpPr>
          <p:spPr>
            <a:xfrm>
              <a:off x="1961375" y="7545516"/>
              <a:ext cx="4177297" cy="519072"/>
            </a:xfrm>
            <a:prstGeom prst="rect">
              <a:avLst/>
            </a:prstGeom>
          </p:spPr>
          <p:txBody>
            <a:bodyPr wrap="square">
              <a:spAutoFit/>
            </a:bodyPr>
            <a:lstStyle/>
            <a:p>
              <a:pPr algn="ctr" defTabSz="1097280" eaLnBrk="0" fontAlgn="base" hangingPunct="0">
                <a:lnSpc>
                  <a:spcPct val="85000"/>
                </a:lnSpc>
                <a:spcBef>
                  <a:spcPct val="0"/>
                </a:spcBef>
                <a:spcAft>
                  <a:spcPct val="0"/>
                </a:spcAft>
                <a:defRPr/>
              </a:pPr>
              <a:r>
                <a:rPr lang="en-US" sz="1400" dirty="0"/>
                <a:t>To recall a fault, press the Option &amp; Select Button together for 2-5 seconds</a:t>
              </a:r>
            </a:p>
          </p:txBody>
        </p:sp>
        <p:cxnSp>
          <p:nvCxnSpPr>
            <p:cNvPr id="14" name="Straight Arrow Connector 13">
              <a:extLst>
                <a:ext uri="{FF2B5EF4-FFF2-40B4-BE49-F238E27FC236}">
                  <a16:creationId xmlns:a16="http://schemas.microsoft.com/office/drawing/2014/main" id="{E85726E0-8348-DF20-BF07-9D2847B963D9}"/>
                </a:ext>
              </a:extLst>
            </p:cNvPr>
            <p:cNvCxnSpPr>
              <a:cxnSpLocks/>
            </p:cNvCxnSpPr>
            <p:nvPr/>
          </p:nvCxnSpPr>
          <p:spPr bwMode="auto">
            <a:xfrm flipV="1">
              <a:off x="4065790" y="6970510"/>
              <a:ext cx="214888" cy="420811"/>
            </a:xfrm>
            <a:prstGeom prst="straightConnector1">
              <a:avLst/>
            </a:prstGeom>
            <a:ln w="28575" cap="flat" cmpd="sng" algn="ctr">
              <a:solidFill>
                <a:schemeClr val="accent4"/>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20" name="Straight Arrow Connector 19">
              <a:extLst>
                <a:ext uri="{FF2B5EF4-FFF2-40B4-BE49-F238E27FC236}">
                  <a16:creationId xmlns:a16="http://schemas.microsoft.com/office/drawing/2014/main" id="{B8DBB794-9E99-D75A-5C4D-1AEBC7A0B5B6}"/>
                </a:ext>
              </a:extLst>
            </p:cNvPr>
            <p:cNvCxnSpPr>
              <a:cxnSpLocks/>
            </p:cNvCxnSpPr>
            <p:nvPr/>
          </p:nvCxnSpPr>
          <p:spPr bwMode="auto">
            <a:xfrm flipH="1" flipV="1">
              <a:off x="3923794" y="7023750"/>
              <a:ext cx="141996" cy="390625"/>
            </a:xfrm>
            <a:prstGeom prst="straightConnector1">
              <a:avLst/>
            </a:prstGeom>
            <a:ln w="28575" cap="flat" cmpd="sng" algn="ctr">
              <a:solidFill>
                <a:schemeClr val="accent4"/>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grpSp>
      <p:grpSp>
        <p:nvGrpSpPr>
          <p:cNvPr id="24" name="Group 23">
            <a:extLst>
              <a:ext uri="{FF2B5EF4-FFF2-40B4-BE49-F238E27FC236}">
                <a16:creationId xmlns:a16="http://schemas.microsoft.com/office/drawing/2014/main" id="{C8D8A73C-C526-33B6-9B13-307E7936F45F}"/>
              </a:ext>
            </a:extLst>
          </p:cNvPr>
          <p:cNvGrpSpPr>
            <a:grpSpLocks noChangeAspect="1"/>
          </p:cNvGrpSpPr>
          <p:nvPr/>
        </p:nvGrpSpPr>
        <p:grpSpPr>
          <a:xfrm>
            <a:off x="7527622" y="1768371"/>
            <a:ext cx="4591756" cy="5852160"/>
            <a:chOff x="7634308" y="1288912"/>
            <a:chExt cx="5403001" cy="6886086"/>
          </a:xfrm>
        </p:grpSpPr>
        <p:pic>
          <p:nvPicPr>
            <p:cNvPr id="22" name="Picture 21">
              <a:extLst>
                <a:ext uri="{FF2B5EF4-FFF2-40B4-BE49-F238E27FC236}">
                  <a16:creationId xmlns:a16="http://schemas.microsoft.com/office/drawing/2014/main" id="{FFDE78F4-C6D6-CDDD-19CC-CF4C6911192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34308" y="1288912"/>
              <a:ext cx="5403001" cy="4561549"/>
            </a:xfrm>
            <a:prstGeom prst="rect">
              <a:avLst/>
            </a:prstGeom>
          </p:spPr>
        </p:pic>
        <p:pic>
          <p:nvPicPr>
            <p:cNvPr id="23" name="Picture 22" descr="Table&#10;&#10;Description automatically generated">
              <a:extLst>
                <a:ext uri="{FF2B5EF4-FFF2-40B4-BE49-F238E27FC236}">
                  <a16:creationId xmlns:a16="http://schemas.microsoft.com/office/drawing/2014/main" id="{0FBFAA40-F94D-0595-6EB4-247E831D607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034587" y="5753699"/>
              <a:ext cx="4851966" cy="2421299"/>
            </a:xfrm>
            <a:prstGeom prst="rect">
              <a:avLst/>
            </a:prstGeom>
          </p:spPr>
        </p:pic>
      </p:grpSp>
    </p:spTree>
    <p:extLst>
      <p:ext uri="{BB962C8B-B14F-4D97-AF65-F5344CB8AC3E}">
        <p14:creationId xmlns:p14="http://schemas.microsoft.com/office/powerpoint/2010/main" val="19958487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82EED4C6-AF78-AF97-3C9E-297957DB40A2}"/>
              </a:ext>
            </a:extLst>
          </p:cNvPr>
          <p:cNvSpPr>
            <a:spLocks noGrp="1"/>
          </p:cNvSpPr>
          <p:nvPr>
            <p:ph sz="quarter" idx="20"/>
          </p:nvPr>
        </p:nvSpPr>
        <p:spPr>
          <a:xfrm>
            <a:off x="758952" y="2328864"/>
            <a:ext cx="6208776" cy="935544"/>
          </a:xfrm>
        </p:spPr>
        <p:txBody>
          <a:bodyPr/>
          <a:lstStyle/>
          <a:p>
            <a:pPr lvl="2"/>
            <a:r>
              <a:rPr lang="en-US" dirty="0"/>
              <a:t>Systems with gas valves that have both a pilot valve &amp; a main valve use these brands</a:t>
            </a:r>
          </a:p>
        </p:txBody>
      </p:sp>
      <p:sp>
        <p:nvSpPr>
          <p:cNvPr id="13" name="Content Placeholder 12">
            <a:extLst>
              <a:ext uri="{FF2B5EF4-FFF2-40B4-BE49-F238E27FC236}">
                <a16:creationId xmlns:a16="http://schemas.microsoft.com/office/drawing/2014/main" id="{15F0D0C9-D802-5B42-F94F-C229E23D607E}"/>
              </a:ext>
            </a:extLst>
          </p:cNvPr>
          <p:cNvSpPr>
            <a:spLocks noGrp="1"/>
          </p:cNvSpPr>
          <p:nvPr>
            <p:ph sz="quarter" idx="21"/>
          </p:nvPr>
        </p:nvSpPr>
        <p:spPr>
          <a:xfrm>
            <a:off x="7658102" y="2328864"/>
            <a:ext cx="6208776" cy="661224"/>
          </a:xfrm>
        </p:spPr>
        <p:txBody>
          <a:bodyPr/>
          <a:lstStyle/>
          <a:p>
            <a:pPr lvl="2"/>
            <a:r>
              <a:rPr lang="en-US" dirty="0"/>
              <a:t>Systems with gas valves that only have a main valve use these brands</a:t>
            </a:r>
          </a:p>
        </p:txBody>
      </p:sp>
      <p:sp>
        <p:nvSpPr>
          <p:cNvPr id="11" name="Text Placeholder 10">
            <a:extLst>
              <a:ext uri="{FF2B5EF4-FFF2-40B4-BE49-F238E27FC236}">
                <a16:creationId xmlns:a16="http://schemas.microsoft.com/office/drawing/2014/main" id="{3610C505-7A82-3BDE-1D9F-BD18137F5590}"/>
              </a:ext>
            </a:extLst>
          </p:cNvPr>
          <p:cNvSpPr>
            <a:spLocks noGrp="1"/>
          </p:cNvSpPr>
          <p:nvPr>
            <p:ph type="body" sz="quarter" idx="19"/>
          </p:nvPr>
        </p:nvSpPr>
        <p:spPr/>
        <p:txBody>
          <a:bodyPr/>
          <a:lstStyle/>
          <a:p>
            <a:r>
              <a:rPr lang="en-US" b="1" dirty="0"/>
              <a:t>Intermittent Pilot (IP or Proven Pilot)</a:t>
            </a:r>
          </a:p>
        </p:txBody>
      </p:sp>
      <p:sp>
        <p:nvSpPr>
          <p:cNvPr id="14" name="Text Placeholder 13">
            <a:extLst>
              <a:ext uri="{FF2B5EF4-FFF2-40B4-BE49-F238E27FC236}">
                <a16:creationId xmlns:a16="http://schemas.microsoft.com/office/drawing/2014/main" id="{611892F4-3A6F-AAF6-CCE6-9ACD7EBF9FDB}"/>
              </a:ext>
            </a:extLst>
          </p:cNvPr>
          <p:cNvSpPr>
            <a:spLocks noGrp="1"/>
          </p:cNvSpPr>
          <p:nvPr>
            <p:ph type="body" sz="quarter" idx="22"/>
          </p:nvPr>
        </p:nvSpPr>
        <p:spPr/>
        <p:txBody>
          <a:bodyPr/>
          <a:lstStyle/>
          <a:p>
            <a:r>
              <a:rPr lang="en-US" b="1" dirty="0"/>
              <a:t>Direct Spark (DSI)</a:t>
            </a:r>
          </a:p>
        </p:txBody>
      </p:sp>
      <p:sp>
        <p:nvSpPr>
          <p:cNvPr id="4" name="Slide Number Placeholder 3">
            <a:extLst>
              <a:ext uri="{FF2B5EF4-FFF2-40B4-BE49-F238E27FC236}">
                <a16:creationId xmlns:a16="http://schemas.microsoft.com/office/drawing/2014/main" id="{D2D74D37-F504-00D2-6D97-AFDBF56DDC19}"/>
              </a:ext>
            </a:extLst>
          </p:cNvPr>
          <p:cNvSpPr>
            <a:spLocks noGrp="1"/>
          </p:cNvSpPr>
          <p:nvPr>
            <p:ph type="sldNum" sz="quarter" idx="4"/>
          </p:nvPr>
        </p:nvSpPr>
        <p:spPr/>
        <p:txBody>
          <a:bodyPr/>
          <a:lstStyle/>
          <a:p>
            <a:fld id="{837543D7-8401-5C4E-B0A9-F48897C0C347}" type="slidenum">
              <a:rPr lang="en-US" smtClean="0"/>
              <a:pPr/>
              <a:t>6</a:t>
            </a:fld>
            <a:endParaRPr lang="en-US" dirty="0"/>
          </a:p>
        </p:txBody>
      </p:sp>
      <p:sp>
        <p:nvSpPr>
          <p:cNvPr id="8" name="Title 7">
            <a:extLst>
              <a:ext uri="{FF2B5EF4-FFF2-40B4-BE49-F238E27FC236}">
                <a16:creationId xmlns:a16="http://schemas.microsoft.com/office/drawing/2014/main" id="{4D1E1DE8-C848-8933-0FD3-D3B60F5C61E2}"/>
              </a:ext>
            </a:extLst>
          </p:cNvPr>
          <p:cNvSpPr>
            <a:spLocks noGrp="1"/>
          </p:cNvSpPr>
          <p:nvPr>
            <p:ph type="title"/>
          </p:nvPr>
        </p:nvSpPr>
        <p:spPr/>
        <p:txBody>
          <a:bodyPr/>
          <a:lstStyle/>
          <a:p>
            <a:r>
              <a:rPr lang="en-US" dirty="0"/>
              <a:t>All-Spark Ignition Module Applications</a:t>
            </a:r>
          </a:p>
        </p:txBody>
      </p:sp>
      <p:sp>
        <p:nvSpPr>
          <p:cNvPr id="9" name="Text Placeholder 8">
            <a:extLst>
              <a:ext uri="{FF2B5EF4-FFF2-40B4-BE49-F238E27FC236}">
                <a16:creationId xmlns:a16="http://schemas.microsoft.com/office/drawing/2014/main" id="{56DD56FF-4B18-6C03-4ECF-6ED1433996E9}"/>
              </a:ext>
            </a:extLst>
          </p:cNvPr>
          <p:cNvSpPr>
            <a:spLocks noGrp="1"/>
          </p:cNvSpPr>
          <p:nvPr>
            <p:ph type="body" sz="quarter" idx="11"/>
          </p:nvPr>
        </p:nvSpPr>
        <p:spPr/>
        <p:txBody>
          <a:bodyPr/>
          <a:lstStyle/>
          <a:p>
            <a:endParaRPr lang="en-US"/>
          </a:p>
        </p:txBody>
      </p:sp>
      <p:sp>
        <p:nvSpPr>
          <p:cNvPr id="10" name="Text Placeholder 9">
            <a:extLst>
              <a:ext uri="{FF2B5EF4-FFF2-40B4-BE49-F238E27FC236}">
                <a16:creationId xmlns:a16="http://schemas.microsoft.com/office/drawing/2014/main" id="{AC7D27F7-B484-32AF-18FA-8E669C9C5EB2}"/>
              </a:ext>
            </a:extLst>
          </p:cNvPr>
          <p:cNvSpPr>
            <a:spLocks noGrp="1"/>
          </p:cNvSpPr>
          <p:nvPr>
            <p:ph type="body" sz="quarter" idx="17"/>
          </p:nvPr>
        </p:nvSpPr>
        <p:spPr/>
        <p:txBody>
          <a:bodyPr/>
          <a:lstStyle/>
          <a:p>
            <a:endParaRPr lang="en-US" dirty="0"/>
          </a:p>
        </p:txBody>
      </p:sp>
      <p:pic>
        <p:nvPicPr>
          <p:cNvPr id="16" name="Picture 15">
            <a:extLst>
              <a:ext uri="{FF2B5EF4-FFF2-40B4-BE49-F238E27FC236}">
                <a16:creationId xmlns:a16="http://schemas.microsoft.com/office/drawing/2014/main" id="{8287DBC8-9049-84B9-D209-43ADE5A60D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79444" y="3179865"/>
            <a:ext cx="1244795" cy="1244795"/>
          </a:xfrm>
          <a:prstGeom prst="rect">
            <a:avLst/>
          </a:prstGeom>
        </p:spPr>
      </p:pic>
      <p:pic>
        <p:nvPicPr>
          <p:cNvPr id="17" name="Picture 16">
            <a:extLst>
              <a:ext uri="{FF2B5EF4-FFF2-40B4-BE49-F238E27FC236}">
                <a16:creationId xmlns:a16="http://schemas.microsoft.com/office/drawing/2014/main" id="{18763141-A987-39C8-A8DC-37AD3D580C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32038">
            <a:off x="985347" y="5312674"/>
            <a:ext cx="1306676" cy="1306676"/>
          </a:xfrm>
          <a:prstGeom prst="rect">
            <a:avLst/>
          </a:prstGeom>
        </p:spPr>
      </p:pic>
      <p:pic>
        <p:nvPicPr>
          <p:cNvPr id="18" name="Picture 17">
            <a:extLst>
              <a:ext uri="{FF2B5EF4-FFF2-40B4-BE49-F238E27FC236}">
                <a16:creationId xmlns:a16="http://schemas.microsoft.com/office/drawing/2014/main" id="{61EFA830-D53E-6361-A29C-3A572CF03C6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70841" y="3326733"/>
            <a:ext cx="1212287" cy="928727"/>
          </a:xfrm>
          <a:prstGeom prst="rect">
            <a:avLst/>
          </a:prstGeom>
        </p:spPr>
      </p:pic>
      <p:pic>
        <p:nvPicPr>
          <p:cNvPr id="19" name="Picture 18">
            <a:extLst>
              <a:ext uri="{FF2B5EF4-FFF2-40B4-BE49-F238E27FC236}">
                <a16:creationId xmlns:a16="http://schemas.microsoft.com/office/drawing/2014/main" id="{D3B852C6-0205-2C54-CC25-05F87C472994}"/>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p:blipFill>
        <p:spPr>
          <a:xfrm>
            <a:off x="8061545" y="5061333"/>
            <a:ext cx="1080592" cy="1433318"/>
          </a:xfrm>
          <a:prstGeom prst="rect">
            <a:avLst/>
          </a:prstGeom>
        </p:spPr>
      </p:pic>
      <p:pic>
        <p:nvPicPr>
          <p:cNvPr id="20" name="Picture 4" descr="Image result for utec intermittent spark">
            <a:extLst>
              <a:ext uri="{FF2B5EF4-FFF2-40B4-BE49-F238E27FC236}">
                <a16:creationId xmlns:a16="http://schemas.microsoft.com/office/drawing/2014/main" id="{A5A46C5C-C8A6-1A4E-EADC-CC30BCC70661}"/>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3247562" y="3372282"/>
            <a:ext cx="1258704" cy="83763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CAF49E75-CE22-E92B-99C6-98898325308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291752" y="5095424"/>
            <a:ext cx="1056534" cy="1365136"/>
          </a:xfrm>
          <a:prstGeom prst="rect">
            <a:avLst/>
          </a:prstGeom>
        </p:spPr>
      </p:pic>
      <p:pic>
        <p:nvPicPr>
          <p:cNvPr id="22" name="Picture 21">
            <a:extLst>
              <a:ext uri="{FF2B5EF4-FFF2-40B4-BE49-F238E27FC236}">
                <a16:creationId xmlns:a16="http://schemas.microsoft.com/office/drawing/2014/main" id="{40AFEF04-3334-B5A1-BB01-AC34DB92045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2240855" y="3331640"/>
            <a:ext cx="1361954" cy="918910"/>
          </a:xfrm>
          <a:prstGeom prst="rect">
            <a:avLst/>
          </a:prstGeom>
        </p:spPr>
      </p:pic>
      <p:sp>
        <p:nvSpPr>
          <p:cNvPr id="23" name="TextBox 22">
            <a:extLst>
              <a:ext uri="{FF2B5EF4-FFF2-40B4-BE49-F238E27FC236}">
                <a16:creationId xmlns:a16="http://schemas.microsoft.com/office/drawing/2014/main" id="{3AC807C7-D86D-6A93-0534-55C3253E7998}"/>
              </a:ext>
            </a:extLst>
          </p:cNvPr>
          <p:cNvSpPr txBox="1"/>
          <p:nvPr/>
        </p:nvSpPr>
        <p:spPr bwMode="auto">
          <a:xfrm>
            <a:off x="7840484" y="4284534"/>
            <a:ext cx="1526662" cy="547201"/>
          </a:xfrm>
          <a:prstGeom prst="rect">
            <a:avLst/>
          </a:prstGeom>
          <a:noFill/>
          <a:ln w="9525">
            <a:noFill/>
            <a:miter lim="800000"/>
            <a:headEnd/>
            <a:tailEnd/>
          </a:ln>
        </p:spPr>
        <p:txBody>
          <a:bodyPr wrap="square" rtlCol="0">
            <a:spAutoFit/>
          </a:bodyPr>
          <a:lstStyle/>
          <a:p>
            <a:pPr algn="ctr" defTabSz="1097280" eaLnBrk="0" hangingPunct="0">
              <a:lnSpc>
                <a:spcPct val="105000"/>
              </a:lnSpc>
              <a:defRPr/>
            </a:pPr>
            <a:r>
              <a:rPr lang="en-US" sz="1400"/>
              <a:t>BASO</a:t>
            </a:r>
          </a:p>
          <a:p>
            <a:pPr algn="ctr" defTabSz="1097280" eaLnBrk="0" hangingPunct="0">
              <a:lnSpc>
                <a:spcPct val="105000"/>
              </a:lnSpc>
              <a:defRPr/>
            </a:pPr>
            <a:r>
              <a:rPr lang="en-US" sz="1400"/>
              <a:t>C107U</a:t>
            </a:r>
          </a:p>
        </p:txBody>
      </p:sp>
      <p:sp>
        <p:nvSpPr>
          <p:cNvPr id="24" name="TextBox 23">
            <a:extLst>
              <a:ext uri="{FF2B5EF4-FFF2-40B4-BE49-F238E27FC236}">
                <a16:creationId xmlns:a16="http://schemas.microsoft.com/office/drawing/2014/main" id="{38D4C4D6-2A33-FFAB-AA51-EFDF32C5EB0F}"/>
              </a:ext>
            </a:extLst>
          </p:cNvPr>
          <p:cNvSpPr txBox="1"/>
          <p:nvPr/>
        </p:nvSpPr>
        <p:spPr bwMode="auto">
          <a:xfrm>
            <a:off x="5222850" y="4284534"/>
            <a:ext cx="1566164" cy="547201"/>
          </a:xfrm>
          <a:prstGeom prst="rect">
            <a:avLst/>
          </a:prstGeom>
          <a:noFill/>
          <a:ln w="9525">
            <a:noFill/>
            <a:miter lim="800000"/>
            <a:headEnd/>
            <a:tailEnd/>
          </a:ln>
        </p:spPr>
        <p:txBody>
          <a:bodyPr wrap="square" rtlCol="0">
            <a:spAutoFit/>
          </a:bodyPr>
          <a:lstStyle/>
          <a:p>
            <a:pPr algn="ctr" defTabSz="1097280" eaLnBrk="0" hangingPunct="0">
              <a:lnSpc>
                <a:spcPct val="105000"/>
              </a:lnSpc>
              <a:defRPr/>
            </a:pPr>
            <a:r>
              <a:rPr lang="en-US" sz="1400" dirty="0"/>
              <a:t>Robertshaw</a:t>
            </a:r>
          </a:p>
          <a:p>
            <a:pPr algn="ctr" defTabSz="1097280" eaLnBrk="0" hangingPunct="0">
              <a:lnSpc>
                <a:spcPct val="105000"/>
              </a:lnSpc>
              <a:defRPr/>
            </a:pPr>
            <a:r>
              <a:rPr lang="en-US" sz="1400" dirty="0"/>
              <a:t>780 </a:t>
            </a:r>
          </a:p>
        </p:txBody>
      </p:sp>
      <p:sp>
        <p:nvSpPr>
          <p:cNvPr id="25" name="TextBox 24">
            <a:extLst>
              <a:ext uri="{FF2B5EF4-FFF2-40B4-BE49-F238E27FC236}">
                <a16:creationId xmlns:a16="http://schemas.microsoft.com/office/drawing/2014/main" id="{16B31896-6CE7-1C20-44EB-958E71A95835}"/>
              </a:ext>
            </a:extLst>
          </p:cNvPr>
          <p:cNvSpPr txBox="1"/>
          <p:nvPr/>
        </p:nvSpPr>
        <p:spPr bwMode="auto">
          <a:xfrm>
            <a:off x="10052559" y="4284534"/>
            <a:ext cx="1526662" cy="547201"/>
          </a:xfrm>
          <a:prstGeom prst="rect">
            <a:avLst/>
          </a:prstGeom>
          <a:noFill/>
          <a:ln w="9525">
            <a:noFill/>
            <a:miter lim="800000"/>
            <a:headEnd/>
            <a:tailEnd/>
          </a:ln>
        </p:spPr>
        <p:txBody>
          <a:bodyPr wrap="square" rtlCol="0">
            <a:spAutoFit/>
          </a:bodyPr>
          <a:lstStyle/>
          <a:p>
            <a:pPr algn="ctr" defTabSz="1097280" eaLnBrk="0" hangingPunct="0">
              <a:lnSpc>
                <a:spcPct val="105000"/>
              </a:lnSpc>
              <a:defRPr/>
            </a:pPr>
            <a:r>
              <a:rPr lang="en-US" sz="1400" dirty="0"/>
              <a:t>UTEC</a:t>
            </a:r>
          </a:p>
          <a:p>
            <a:pPr algn="ctr" defTabSz="1097280" eaLnBrk="0" hangingPunct="0">
              <a:lnSpc>
                <a:spcPct val="105000"/>
              </a:lnSpc>
              <a:defRPr/>
            </a:pPr>
            <a:r>
              <a:rPr lang="en-US" sz="1400" dirty="0"/>
              <a:t> 1016 </a:t>
            </a:r>
          </a:p>
        </p:txBody>
      </p:sp>
      <p:sp>
        <p:nvSpPr>
          <p:cNvPr id="26" name="TextBox 25">
            <a:extLst>
              <a:ext uri="{FF2B5EF4-FFF2-40B4-BE49-F238E27FC236}">
                <a16:creationId xmlns:a16="http://schemas.microsoft.com/office/drawing/2014/main" id="{78C464AF-A3DB-5289-4FCA-4FC980E64E1F}"/>
              </a:ext>
            </a:extLst>
          </p:cNvPr>
          <p:cNvSpPr txBox="1"/>
          <p:nvPr/>
        </p:nvSpPr>
        <p:spPr bwMode="auto">
          <a:xfrm>
            <a:off x="1102370" y="6497364"/>
            <a:ext cx="985798" cy="547201"/>
          </a:xfrm>
          <a:prstGeom prst="rect">
            <a:avLst/>
          </a:prstGeom>
          <a:noFill/>
          <a:ln w="9525">
            <a:noFill/>
            <a:miter lim="800000"/>
            <a:headEnd/>
            <a:tailEnd/>
          </a:ln>
        </p:spPr>
        <p:txBody>
          <a:bodyPr wrap="square" rtlCol="0">
            <a:spAutoFit/>
          </a:bodyPr>
          <a:lstStyle/>
          <a:p>
            <a:pPr algn="ctr" defTabSz="1097280" eaLnBrk="0" hangingPunct="0">
              <a:lnSpc>
                <a:spcPct val="105000"/>
              </a:lnSpc>
              <a:defRPr/>
            </a:pPr>
            <a:r>
              <a:rPr lang="en-US" sz="1400" dirty="0"/>
              <a:t>ICM</a:t>
            </a:r>
          </a:p>
          <a:p>
            <a:pPr algn="ctr" defTabSz="1097280" eaLnBrk="0" hangingPunct="0">
              <a:lnSpc>
                <a:spcPct val="105000"/>
              </a:lnSpc>
              <a:defRPr/>
            </a:pPr>
            <a:r>
              <a:rPr lang="en-US" sz="1400" dirty="0"/>
              <a:t>290A</a:t>
            </a:r>
          </a:p>
        </p:txBody>
      </p:sp>
      <p:sp>
        <p:nvSpPr>
          <p:cNvPr id="27" name="TextBox 26">
            <a:extLst>
              <a:ext uri="{FF2B5EF4-FFF2-40B4-BE49-F238E27FC236}">
                <a16:creationId xmlns:a16="http://schemas.microsoft.com/office/drawing/2014/main" id="{F0222BA2-7395-0101-FF4B-59423130F5D3}"/>
              </a:ext>
            </a:extLst>
          </p:cNvPr>
          <p:cNvSpPr txBox="1"/>
          <p:nvPr/>
        </p:nvSpPr>
        <p:spPr bwMode="auto">
          <a:xfrm>
            <a:off x="909394" y="4284534"/>
            <a:ext cx="1526662" cy="547201"/>
          </a:xfrm>
          <a:prstGeom prst="rect">
            <a:avLst/>
          </a:prstGeom>
          <a:noFill/>
          <a:ln w="9525">
            <a:noFill/>
            <a:miter lim="800000"/>
            <a:headEnd/>
            <a:tailEnd/>
          </a:ln>
        </p:spPr>
        <p:txBody>
          <a:bodyPr wrap="square" rtlCol="0">
            <a:spAutoFit/>
          </a:bodyPr>
          <a:lstStyle/>
          <a:p>
            <a:pPr algn="ctr" defTabSz="1097280" eaLnBrk="0" hangingPunct="0">
              <a:lnSpc>
                <a:spcPct val="105000"/>
              </a:lnSpc>
              <a:defRPr/>
            </a:pPr>
            <a:r>
              <a:rPr lang="en-US" sz="1400" dirty="0"/>
              <a:t>Honeywell</a:t>
            </a:r>
          </a:p>
          <a:p>
            <a:pPr algn="ctr" defTabSz="1097280" eaLnBrk="0" hangingPunct="0">
              <a:lnSpc>
                <a:spcPct val="105000"/>
              </a:lnSpc>
              <a:defRPr/>
            </a:pPr>
            <a:r>
              <a:rPr lang="en-US" sz="1400" dirty="0"/>
              <a:t> S8610U</a:t>
            </a:r>
          </a:p>
        </p:txBody>
      </p:sp>
      <p:sp>
        <p:nvSpPr>
          <p:cNvPr id="28" name="TextBox 27">
            <a:extLst>
              <a:ext uri="{FF2B5EF4-FFF2-40B4-BE49-F238E27FC236}">
                <a16:creationId xmlns:a16="http://schemas.microsoft.com/office/drawing/2014/main" id="{2868BA02-16B7-D89C-CD77-B3D09707BC54}"/>
              </a:ext>
            </a:extLst>
          </p:cNvPr>
          <p:cNvSpPr txBox="1"/>
          <p:nvPr/>
        </p:nvSpPr>
        <p:spPr bwMode="auto">
          <a:xfrm>
            <a:off x="7838510" y="6497364"/>
            <a:ext cx="1526662" cy="547201"/>
          </a:xfrm>
          <a:prstGeom prst="rect">
            <a:avLst/>
          </a:prstGeom>
          <a:noFill/>
          <a:ln w="9525">
            <a:noFill/>
            <a:miter lim="800000"/>
            <a:headEnd/>
            <a:tailEnd/>
          </a:ln>
        </p:spPr>
        <p:txBody>
          <a:bodyPr wrap="square" rtlCol="0">
            <a:spAutoFit/>
          </a:bodyPr>
          <a:lstStyle/>
          <a:p>
            <a:pPr algn="ctr" defTabSz="1097280" eaLnBrk="0" hangingPunct="0">
              <a:lnSpc>
                <a:spcPct val="105000"/>
              </a:lnSpc>
              <a:defRPr/>
            </a:pPr>
            <a:r>
              <a:rPr lang="en-US" sz="1400" dirty="0"/>
              <a:t>Honeywell</a:t>
            </a:r>
            <a:br>
              <a:rPr lang="en-US" sz="1400" dirty="0"/>
            </a:br>
            <a:r>
              <a:rPr lang="en-US" sz="1400" dirty="0"/>
              <a:t> S87</a:t>
            </a:r>
          </a:p>
        </p:txBody>
      </p:sp>
      <p:sp>
        <p:nvSpPr>
          <p:cNvPr id="29" name="TextBox 28">
            <a:extLst>
              <a:ext uri="{FF2B5EF4-FFF2-40B4-BE49-F238E27FC236}">
                <a16:creationId xmlns:a16="http://schemas.microsoft.com/office/drawing/2014/main" id="{29477DFE-055C-B425-DBBD-2F59A8B2402F}"/>
              </a:ext>
            </a:extLst>
          </p:cNvPr>
          <p:cNvSpPr txBox="1"/>
          <p:nvPr/>
        </p:nvSpPr>
        <p:spPr bwMode="auto">
          <a:xfrm>
            <a:off x="3048549" y="4284534"/>
            <a:ext cx="1526662" cy="547201"/>
          </a:xfrm>
          <a:prstGeom prst="rect">
            <a:avLst/>
          </a:prstGeom>
          <a:noFill/>
          <a:ln w="9525">
            <a:noFill/>
            <a:miter lim="800000"/>
            <a:headEnd/>
            <a:tailEnd/>
          </a:ln>
        </p:spPr>
        <p:txBody>
          <a:bodyPr wrap="square" rtlCol="0">
            <a:spAutoFit/>
          </a:bodyPr>
          <a:lstStyle/>
          <a:p>
            <a:pPr algn="ctr" defTabSz="1097280" eaLnBrk="0" hangingPunct="0">
              <a:lnSpc>
                <a:spcPct val="105000"/>
              </a:lnSpc>
              <a:defRPr/>
            </a:pPr>
            <a:r>
              <a:rPr lang="en-US" sz="1400" dirty="0"/>
              <a:t>UTEC</a:t>
            </a:r>
          </a:p>
          <a:p>
            <a:pPr algn="ctr" defTabSz="1097280" eaLnBrk="0" hangingPunct="0">
              <a:lnSpc>
                <a:spcPct val="105000"/>
              </a:lnSpc>
              <a:defRPr/>
            </a:pPr>
            <a:r>
              <a:rPr lang="en-US" sz="1400" dirty="0"/>
              <a:t> 1003  </a:t>
            </a:r>
          </a:p>
        </p:txBody>
      </p:sp>
      <p:sp>
        <p:nvSpPr>
          <p:cNvPr id="30" name="TextBox 29">
            <a:extLst>
              <a:ext uri="{FF2B5EF4-FFF2-40B4-BE49-F238E27FC236}">
                <a16:creationId xmlns:a16="http://schemas.microsoft.com/office/drawing/2014/main" id="{A0336809-00C2-4CAD-C71F-A40F7E0989BC}"/>
              </a:ext>
            </a:extLst>
          </p:cNvPr>
          <p:cNvSpPr txBox="1"/>
          <p:nvPr/>
        </p:nvSpPr>
        <p:spPr bwMode="auto">
          <a:xfrm>
            <a:off x="5198990" y="6497364"/>
            <a:ext cx="1566164" cy="547201"/>
          </a:xfrm>
          <a:prstGeom prst="rect">
            <a:avLst/>
          </a:prstGeom>
          <a:noFill/>
          <a:ln w="9525">
            <a:noFill/>
            <a:miter lim="800000"/>
            <a:headEnd/>
            <a:tailEnd/>
          </a:ln>
        </p:spPr>
        <p:txBody>
          <a:bodyPr wrap="square" rtlCol="0">
            <a:spAutoFit/>
          </a:bodyPr>
          <a:lstStyle/>
          <a:p>
            <a:pPr algn="ctr" defTabSz="1097280" eaLnBrk="0" hangingPunct="0">
              <a:lnSpc>
                <a:spcPct val="105000"/>
              </a:lnSpc>
              <a:defRPr/>
            </a:pPr>
            <a:r>
              <a:rPr lang="en-US" sz="1400" err="1"/>
              <a:t>Fenwal</a:t>
            </a:r>
            <a:endParaRPr lang="en-US" sz="1400"/>
          </a:p>
          <a:p>
            <a:pPr algn="ctr" defTabSz="1097280" eaLnBrk="0" hangingPunct="0">
              <a:lnSpc>
                <a:spcPct val="105000"/>
              </a:lnSpc>
              <a:defRPr/>
            </a:pPr>
            <a:r>
              <a:rPr lang="en-US" sz="1400"/>
              <a:t>35-63</a:t>
            </a:r>
          </a:p>
        </p:txBody>
      </p:sp>
      <p:sp>
        <p:nvSpPr>
          <p:cNvPr id="31" name="TextBox 30">
            <a:extLst>
              <a:ext uri="{FF2B5EF4-FFF2-40B4-BE49-F238E27FC236}">
                <a16:creationId xmlns:a16="http://schemas.microsoft.com/office/drawing/2014/main" id="{03D25B8D-409C-AE31-F7AA-B8CDD7021C7A}"/>
              </a:ext>
            </a:extLst>
          </p:cNvPr>
          <p:cNvSpPr txBox="1"/>
          <p:nvPr/>
        </p:nvSpPr>
        <p:spPr bwMode="auto">
          <a:xfrm>
            <a:off x="2938872" y="6497364"/>
            <a:ext cx="1762291" cy="547201"/>
          </a:xfrm>
          <a:prstGeom prst="rect">
            <a:avLst/>
          </a:prstGeom>
          <a:noFill/>
          <a:ln w="9525">
            <a:noFill/>
            <a:miter lim="800000"/>
            <a:headEnd/>
            <a:tailEnd/>
          </a:ln>
        </p:spPr>
        <p:txBody>
          <a:bodyPr wrap="square" rtlCol="0">
            <a:spAutoFit/>
          </a:bodyPr>
          <a:lstStyle/>
          <a:p>
            <a:pPr algn="ctr" defTabSz="1097280" eaLnBrk="0" hangingPunct="0">
              <a:lnSpc>
                <a:spcPct val="105000"/>
              </a:lnSpc>
              <a:defRPr/>
            </a:pPr>
            <a:r>
              <a:rPr lang="en-US" sz="1400" dirty="0"/>
              <a:t>Johnson</a:t>
            </a:r>
          </a:p>
          <a:p>
            <a:pPr algn="ctr" defTabSz="1097280" eaLnBrk="0" hangingPunct="0">
              <a:lnSpc>
                <a:spcPct val="105000"/>
              </a:lnSpc>
              <a:defRPr/>
            </a:pPr>
            <a:r>
              <a:rPr lang="en-US" sz="1400" dirty="0"/>
              <a:t>G60/65/67/77</a:t>
            </a:r>
          </a:p>
        </p:txBody>
      </p:sp>
      <p:sp>
        <p:nvSpPr>
          <p:cNvPr id="32" name="TextBox 31">
            <a:extLst>
              <a:ext uri="{FF2B5EF4-FFF2-40B4-BE49-F238E27FC236}">
                <a16:creationId xmlns:a16="http://schemas.microsoft.com/office/drawing/2014/main" id="{E1FA5D56-B20B-B9DC-8873-C31800F0F78E}"/>
              </a:ext>
            </a:extLst>
          </p:cNvPr>
          <p:cNvSpPr txBox="1"/>
          <p:nvPr/>
        </p:nvSpPr>
        <p:spPr bwMode="auto">
          <a:xfrm>
            <a:off x="12150301" y="4284534"/>
            <a:ext cx="1566164" cy="547201"/>
          </a:xfrm>
          <a:prstGeom prst="rect">
            <a:avLst/>
          </a:prstGeom>
          <a:noFill/>
          <a:ln w="9525">
            <a:noFill/>
            <a:miter lim="800000"/>
            <a:headEnd/>
            <a:tailEnd/>
          </a:ln>
        </p:spPr>
        <p:txBody>
          <a:bodyPr wrap="square" rtlCol="0">
            <a:spAutoFit/>
          </a:bodyPr>
          <a:lstStyle/>
          <a:p>
            <a:pPr algn="ctr" defTabSz="1097280" eaLnBrk="0" hangingPunct="0">
              <a:lnSpc>
                <a:spcPct val="105000"/>
              </a:lnSpc>
              <a:defRPr/>
            </a:pPr>
            <a:r>
              <a:rPr lang="en-US" sz="1400" dirty="0" err="1"/>
              <a:t>Fenwal</a:t>
            </a:r>
            <a:endParaRPr lang="en-US" sz="1400" dirty="0"/>
          </a:p>
          <a:p>
            <a:pPr algn="ctr" defTabSz="1097280" eaLnBrk="0" hangingPunct="0">
              <a:lnSpc>
                <a:spcPct val="105000"/>
              </a:lnSpc>
              <a:defRPr/>
            </a:pPr>
            <a:r>
              <a:rPr lang="en-US" sz="1400" dirty="0"/>
              <a:t>35-60/61</a:t>
            </a:r>
          </a:p>
        </p:txBody>
      </p:sp>
      <p:pic>
        <p:nvPicPr>
          <p:cNvPr id="33" name="Picture 32">
            <a:extLst>
              <a:ext uri="{FF2B5EF4-FFF2-40B4-BE49-F238E27FC236}">
                <a16:creationId xmlns:a16="http://schemas.microsoft.com/office/drawing/2014/main" id="{7BAFC465-919C-AAB0-2B17-510DCB98BB0A}"/>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5471878" y="3352911"/>
            <a:ext cx="1212287" cy="904818"/>
          </a:xfrm>
          <a:prstGeom prst="rect">
            <a:avLst/>
          </a:prstGeom>
        </p:spPr>
      </p:pic>
      <p:pic>
        <p:nvPicPr>
          <p:cNvPr id="34" name="Picture 33">
            <a:extLst>
              <a:ext uri="{FF2B5EF4-FFF2-40B4-BE49-F238E27FC236}">
                <a16:creationId xmlns:a16="http://schemas.microsoft.com/office/drawing/2014/main" id="{8D8F070D-A7A0-BAD0-B71B-E13AE8621480}"/>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382692" y="5533707"/>
            <a:ext cx="1295108" cy="864610"/>
          </a:xfrm>
          <a:prstGeom prst="rect">
            <a:avLst/>
          </a:prstGeom>
        </p:spPr>
      </p:pic>
      <p:pic>
        <p:nvPicPr>
          <p:cNvPr id="35" name="Picture 34" descr="A picture containing text, electronics, meter&#10;&#10;Description automatically generated">
            <a:extLst>
              <a:ext uri="{FF2B5EF4-FFF2-40B4-BE49-F238E27FC236}">
                <a16:creationId xmlns:a16="http://schemas.microsoft.com/office/drawing/2014/main" id="{D5A88538-8AB9-4164-E8F0-8CF58C7427AF}"/>
              </a:ext>
            </a:extLst>
          </p:cNvPr>
          <p:cNvPicPr>
            <a:picLocks noChangeAspect="1"/>
          </p:cNvPicPr>
          <p:nvPr/>
        </p:nvPicPr>
        <p:blipFill rotWithShape="1">
          <a:blip r:embed="rId12" cstate="screen">
            <a:extLst>
              <a:ext uri="{BEBA8EAE-BF5A-486C-A8C5-ECC9F3942E4B}">
                <a14:imgProps xmlns:a14="http://schemas.microsoft.com/office/drawing/2010/main">
                  <a14:imgLayer r:embed="rId13">
                    <a14:imgEffect>
                      <a14:backgroundRemoval t="5948" b="94424" l="0" r="100000">
                        <a14:foregroundMark x1="8837" y1="8178" x2="73953" y2="13755"/>
                        <a14:foregroundMark x1="73953" y1="13755" x2="87907" y2="41636"/>
                        <a14:foregroundMark x1="87907" y1="41636" x2="93488" y2="84387"/>
                        <a14:foregroundMark x1="93488" y1="84387" x2="89767" y2="91078"/>
                        <a14:foregroundMark x1="89767" y1="91078" x2="46512" y2="88848"/>
                        <a14:foregroundMark x1="46512" y1="88848" x2="28372" y2="92193"/>
                        <a14:foregroundMark x1="28372" y1="92193" x2="18140" y2="90706"/>
                        <a14:foregroundMark x1="18140" y1="90706" x2="16744" y2="89591"/>
                        <a14:foregroundMark x1="6977" y1="6320" x2="22791" y2="7435"/>
                        <a14:foregroundMark x1="36279" y1="83643" x2="63721" y2="85502"/>
                        <a14:foregroundMark x1="63721" y1="85502" x2="64651" y2="85502"/>
                        <a14:foregroundMark x1="52093" y1="82528" x2="73488" y2="83271"/>
                        <a14:foregroundMark x1="16744" y1="21561" x2="45116" y2="26022"/>
                        <a14:foregroundMark x1="7907" y1="95539" x2="17209" y2="94796"/>
                        <a14:foregroundMark x1="17209" y1="94796" x2="19070" y2="94796"/>
                      </a14:backgroundRemoval>
                    </a14:imgEffect>
                    <a14:imgEffect>
                      <a14:brightnessContrast bright="15000" contrast="-5000"/>
                    </a14:imgEffect>
                  </a14:imgLayer>
                </a14:imgProps>
              </a:ext>
              <a:ext uri="{28A0092B-C50C-407E-A947-70E740481C1C}">
                <a14:useLocalDpi xmlns:a14="http://schemas.microsoft.com/office/drawing/2010/main"/>
              </a:ext>
            </a:extLst>
          </a:blip>
          <a:srcRect/>
          <a:stretch/>
        </p:blipFill>
        <p:spPr>
          <a:xfrm>
            <a:off x="10275709" y="2960308"/>
            <a:ext cx="1069138" cy="1341361"/>
          </a:xfrm>
          <a:prstGeom prst="rect">
            <a:avLst/>
          </a:prstGeom>
        </p:spPr>
      </p:pic>
    </p:spTree>
    <p:extLst>
      <p:ext uri="{BB962C8B-B14F-4D97-AF65-F5344CB8AC3E}">
        <p14:creationId xmlns:p14="http://schemas.microsoft.com/office/powerpoint/2010/main" val="14157069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5CFB8-FEA5-E4F8-342B-EE0E3B137857}"/>
              </a:ext>
            </a:extLst>
          </p:cNvPr>
          <p:cNvSpPr>
            <a:spLocks noGrp="1"/>
          </p:cNvSpPr>
          <p:nvPr>
            <p:ph type="title"/>
          </p:nvPr>
        </p:nvSpPr>
        <p:spPr/>
        <p:txBody>
          <a:bodyPr/>
          <a:lstStyle/>
          <a:p>
            <a:r>
              <a:rPr lang="en-US" dirty="0"/>
              <a:t>All-Spark and Integrated Thermostat</a:t>
            </a:r>
          </a:p>
        </p:txBody>
      </p:sp>
      <p:sp>
        <p:nvSpPr>
          <p:cNvPr id="4" name="Text Placeholder 18">
            <a:extLst>
              <a:ext uri="{FF2B5EF4-FFF2-40B4-BE49-F238E27FC236}">
                <a16:creationId xmlns:a16="http://schemas.microsoft.com/office/drawing/2014/main" id="{59F40CC7-7A52-9F3A-9B7A-09C9D7C76D8A}"/>
              </a:ext>
            </a:extLst>
          </p:cNvPr>
          <p:cNvSpPr txBox="1">
            <a:spLocks/>
          </p:cNvSpPr>
          <p:nvPr/>
        </p:nvSpPr>
        <p:spPr>
          <a:xfrm>
            <a:off x="758952" y="4572000"/>
            <a:ext cx="4804576" cy="766422"/>
          </a:xfrm>
          <a:prstGeom prst="rect">
            <a:avLst/>
          </a:prstGeom>
        </p:spPr>
        <p:txBody>
          <a:bodyPr lIns="0" tIns="0" rIns="0" bIns="0" anchor="t">
            <a:noAutofit/>
          </a:bodyPr>
          <a:lstStyle>
            <a:lvl1pPr marL="0" indent="0" algn="l" defTabSz="1097192" rtl="0" eaLnBrk="1" latinLnBrk="0" hangingPunct="1">
              <a:lnSpc>
                <a:spcPct val="90000"/>
              </a:lnSpc>
              <a:spcBef>
                <a:spcPts val="1200"/>
              </a:spcBef>
              <a:buFont typeface="Arial" panose="020B0604020202020204" pitchFamily="34" charset="0"/>
              <a:buNone/>
              <a:defRPr sz="1400" b="0" i="0" kern="1200">
                <a:solidFill>
                  <a:schemeClr val="bg1"/>
                </a:solidFill>
                <a:latin typeface="Arial" panose="020B0604020202020204" pitchFamily="34" charset="0"/>
                <a:ea typeface="+mn-ea"/>
                <a:cs typeface="Arial" panose="020B0604020202020204" pitchFamily="34" charset="0"/>
              </a:defRPr>
            </a:lvl1pPr>
            <a:lvl2pPr marL="142862" indent="0" algn="l" defTabSz="1097192" rtl="0" eaLnBrk="1" latinLnBrk="0" hangingPunct="1">
              <a:lnSpc>
                <a:spcPct val="90000"/>
              </a:lnSpc>
              <a:spcBef>
                <a:spcPts val="600"/>
              </a:spcBef>
              <a:buFont typeface="Arial" panose="020B0604020202020204" pitchFamily="34" charset="0"/>
              <a:buNone/>
              <a:defRPr sz="1440" b="0" i="0" kern="1200">
                <a:solidFill>
                  <a:schemeClr val="bg1"/>
                </a:solidFill>
                <a:latin typeface="Helvetica Light" panose="020B0403020202020204" pitchFamily="34" charset="0"/>
                <a:ea typeface="+mn-ea"/>
                <a:cs typeface="+mn-cs"/>
              </a:defRPr>
            </a:lvl2pPr>
            <a:lvl3pPr marL="278108" indent="0" algn="l" defTabSz="1097192" rtl="0" eaLnBrk="1" latinLnBrk="0" hangingPunct="1">
              <a:lnSpc>
                <a:spcPct val="90000"/>
              </a:lnSpc>
              <a:spcBef>
                <a:spcPts val="600"/>
              </a:spcBef>
              <a:buFont typeface="Arial" panose="020B0604020202020204" pitchFamily="34" charset="0"/>
              <a:buNone/>
              <a:defRPr sz="1440" b="0" i="0" kern="1200">
                <a:solidFill>
                  <a:schemeClr val="bg1"/>
                </a:solidFill>
                <a:latin typeface="Helvetica Light" panose="020B0403020202020204" pitchFamily="34" charset="0"/>
                <a:ea typeface="+mn-ea"/>
                <a:cs typeface="+mn-cs"/>
              </a:defRPr>
            </a:lvl3pPr>
            <a:lvl4pPr marL="413352" indent="0" algn="l" defTabSz="1097192" rtl="0" eaLnBrk="1" latinLnBrk="0" hangingPunct="1">
              <a:lnSpc>
                <a:spcPct val="90000"/>
              </a:lnSpc>
              <a:spcBef>
                <a:spcPts val="600"/>
              </a:spcBef>
              <a:buFont typeface="Arial" panose="020B0604020202020204" pitchFamily="34" charset="0"/>
              <a:buNone/>
              <a:defRPr sz="1440" b="0" i="0" kern="1200">
                <a:solidFill>
                  <a:schemeClr val="bg1"/>
                </a:solidFill>
                <a:latin typeface="Helvetica Light" panose="020B0403020202020204" pitchFamily="34" charset="0"/>
                <a:ea typeface="+mn-ea"/>
                <a:cs typeface="+mn-cs"/>
              </a:defRPr>
            </a:lvl4pPr>
            <a:lvl5pPr marL="558120" indent="0" algn="l" defTabSz="1097192" rtl="0" eaLnBrk="1" latinLnBrk="0" hangingPunct="1">
              <a:lnSpc>
                <a:spcPct val="90000"/>
              </a:lnSpc>
              <a:spcBef>
                <a:spcPts val="600"/>
              </a:spcBef>
              <a:buFont typeface="Arial" panose="020B0604020202020204" pitchFamily="34" charset="0"/>
              <a:buNone/>
              <a:defRPr sz="1440" b="0" i="0" kern="1200">
                <a:solidFill>
                  <a:schemeClr val="bg1"/>
                </a:solidFill>
                <a:latin typeface="Helvetica Light" panose="020B0403020202020204" pitchFamily="34" charset="0"/>
                <a:ea typeface="+mn-ea"/>
                <a:cs typeface="+mn-cs"/>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dirty="0"/>
              <a:t>Installation on infrared heaters and space heaters</a:t>
            </a:r>
          </a:p>
          <a:p>
            <a:endParaRPr lang="en-US" dirty="0"/>
          </a:p>
          <a:p>
            <a:endParaRPr lang="en-US" dirty="0"/>
          </a:p>
        </p:txBody>
      </p:sp>
    </p:spTree>
    <p:extLst>
      <p:ext uri="{BB962C8B-B14F-4D97-AF65-F5344CB8AC3E}">
        <p14:creationId xmlns:p14="http://schemas.microsoft.com/office/powerpoint/2010/main" val="36809387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2DBA8BF-53B9-347E-7399-AC47720CC91B}"/>
              </a:ext>
            </a:extLst>
          </p:cNvPr>
          <p:cNvSpPr>
            <a:spLocks noGrp="1"/>
          </p:cNvSpPr>
          <p:nvPr>
            <p:ph type="title"/>
          </p:nvPr>
        </p:nvSpPr>
        <p:spPr/>
        <p:txBody>
          <a:bodyPr/>
          <a:lstStyle/>
          <a:p>
            <a:r>
              <a:rPr lang="en-US" dirty="0"/>
              <a:t>The White-Rodgers F67-8535 Plug-in Temperature Sensor</a:t>
            </a:r>
          </a:p>
        </p:txBody>
      </p:sp>
      <p:sp>
        <p:nvSpPr>
          <p:cNvPr id="12" name="Content Placeholder 11">
            <a:extLst>
              <a:ext uri="{FF2B5EF4-FFF2-40B4-BE49-F238E27FC236}">
                <a16:creationId xmlns:a16="http://schemas.microsoft.com/office/drawing/2014/main" id="{982CAFE4-3A87-3149-45A7-CE15A9F87B37}"/>
              </a:ext>
            </a:extLst>
          </p:cNvPr>
          <p:cNvSpPr>
            <a:spLocks noGrp="1"/>
          </p:cNvSpPr>
          <p:nvPr>
            <p:ph sz="quarter" idx="10"/>
          </p:nvPr>
        </p:nvSpPr>
        <p:spPr>
          <a:xfrm>
            <a:off x="762000" y="2324100"/>
            <a:ext cx="8405939" cy="4572000"/>
          </a:xfrm>
        </p:spPr>
        <p:txBody>
          <a:bodyPr/>
          <a:lstStyle/>
          <a:p>
            <a:pPr lvl="1"/>
            <a:r>
              <a:rPr lang="en-US" dirty="0"/>
              <a:t>By connecting the F67-8535 Thermostat Sensor to All-Spark, the control can also act as a thermostat and turn the module on and off. </a:t>
            </a:r>
          </a:p>
          <a:p>
            <a:pPr lvl="1"/>
            <a:r>
              <a:rPr lang="en-US" dirty="0"/>
              <a:t>Ideal for heaters that are installed in the conditioned space, this eliminates the need for a separate thermostat. </a:t>
            </a:r>
          </a:p>
          <a:p>
            <a:r>
              <a:rPr lang="en-US" dirty="0">
                <a:solidFill>
                  <a:schemeClr val="accent1"/>
                </a:solidFill>
              </a:rPr>
              <a:t>Features include:</a:t>
            </a:r>
          </a:p>
          <a:p>
            <a:pPr lvl="2"/>
            <a:r>
              <a:rPr lang="en-US" dirty="0"/>
              <a:t>Plug-in temperature sensor</a:t>
            </a:r>
          </a:p>
          <a:p>
            <a:pPr lvl="2"/>
            <a:r>
              <a:rPr lang="en-US" dirty="0"/>
              <a:t>Function can be turned on/off in programming</a:t>
            </a:r>
          </a:p>
          <a:p>
            <a:pPr lvl="2"/>
            <a:r>
              <a:rPr lang="en-US" dirty="0"/>
              <a:t>Easy Temperature Adjustment</a:t>
            </a:r>
          </a:p>
          <a:p>
            <a:pPr lvl="2"/>
            <a:r>
              <a:rPr lang="en-US" dirty="0"/>
              <a:t>Display current Setpoint</a:t>
            </a:r>
          </a:p>
          <a:p>
            <a:pPr lvl="2"/>
            <a:r>
              <a:rPr lang="en-US" dirty="0"/>
              <a:t>Display set temperature</a:t>
            </a:r>
          </a:p>
          <a:p>
            <a:pPr lvl="2"/>
            <a:r>
              <a:rPr lang="en-US" dirty="0"/>
              <a:t>Adjustable from 40°F to 80°F</a:t>
            </a:r>
          </a:p>
          <a:p>
            <a:pPr lvl="2"/>
            <a:endParaRPr lang="en-US" dirty="0"/>
          </a:p>
          <a:p>
            <a:pPr lvl="2"/>
            <a:endParaRPr lang="en-US" dirty="0"/>
          </a:p>
          <a:p>
            <a:pPr lvl="1"/>
            <a:endParaRPr lang="en-US" dirty="0"/>
          </a:p>
        </p:txBody>
      </p:sp>
      <p:sp>
        <p:nvSpPr>
          <p:cNvPr id="10" name="Text Placeholder 9">
            <a:extLst>
              <a:ext uri="{FF2B5EF4-FFF2-40B4-BE49-F238E27FC236}">
                <a16:creationId xmlns:a16="http://schemas.microsoft.com/office/drawing/2014/main" id="{815DCB0C-504A-373E-B37F-651CF974728F}"/>
              </a:ext>
            </a:extLst>
          </p:cNvPr>
          <p:cNvSpPr>
            <a:spLocks noGrp="1"/>
          </p:cNvSpPr>
          <p:nvPr>
            <p:ph type="body"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2F0D82A-9106-CBA4-EE8B-99C13CB8630F}"/>
              </a:ext>
            </a:extLst>
          </p:cNvPr>
          <p:cNvSpPr>
            <a:spLocks noGrp="1"/>
          </p:cNvSpPr>
          <p:nvPr>
            <p:ph type="sldNum" sz="quarter" idx="4"/>
          </p:nvPr>
        </p:nvSpPr>
        <p:spPr/>
        <p:txBody>
          <a:bodyPr/>
          <a:lstStyle/>
          <a:p>
            <a:fld id="{837543D7-8401-5C4E-B0A9-F48897C0C347}" type="slidenum">
              <a:rPr lang="en-US" smtClean="0"/>
              <a:pPr/>
              <a:t>61</a:t>
            </a:fld>
            <a:endParaRPr lang="en-US" dirty="0"/>
          </a:p>
        </p:txBody>
      </p:sp>
      <p:sp>
        <p:nvSpPr>
          <p:cNvPr id="13" name="Text Placeholder 12">
            <a:extLst>
              <a:ext uri="{FF2B5EF4-FFF2-40B4-BE49-F238E27FC236}">
                <a16:creationId xmlns:a16="http://schemas.microsoft.com/office/drawing/2014/main" id="{E17BA212-AFDF-5054-3B08-69F7C3A672BF}"/>
              </a:ext>
            </a:extLst>
          </p:cNvPr>
          <p:cNvSpPr>
            <a:spLocks noGrp="1"/>
          </p:cNvSpPr>
          <p:nvPr>
            <p:ph type="body" sz="quarter" idx="17"/>
          </p:nvPr>
        </p:nvSpPr>
        <p:spPr/>
        <p:txBody>
          <a:bodyPr/>
          <a:lstStyle/>
          <a:p>
            <a:endParaRPr lang="en-US"/>
          </a:p>
        </p:txBody>
      </p:sp>
      <p:sp>
        <p:nvSpPr>
          <p:cNvPr id="16" name="TextBox 15">
            <a:extLst>
              <a:ext uri="{FF2B5EF4-FFF2-40B4-BE49-F238E27FC236}">
                <a16:creationId xmlns:a16="http://schemas.microsoft.com/office/drawing/2014/main" id="{5EF31B74-601F-D9EB-11C6-94FD6A2E94F2}"/>
              </a:ext>
            </a:extLst>
          </p:cNvPr>
          <p:cNvSpPr txBox="1"/>
          <p:nvPr/>
        </p:nvSpPr>
        <p:spPr>
          <a:xfrm>
            <a:off x="10857344" y="1682496"/>
            <a:ext cx="2286000" cy="530352"/>
          </a:xfrm>
          <a:prstGeom prst="rect">
            <a:avLst/>
          </a:prstGeom>
          <a:noFill/>
          <a:ln w="28575">
            <a:solidFill>
              <a:schemeClr val="accent3"/>
            </a:solidFill>
          </a:ln>
        </p:spPr>
        <p:txBody>
          <a:bodyPr wrap="square" rtlCol="0" anchor="ctr">
            <a:noAutofit/>
          </a:bodyPr>
          <a:lstStyle/>
          <a:p>
            <a:pPr algn="ctr"/>
            <a:r>
              <a:rPr lang="en-US" sz="1600" dirty="0">
                <a:solidFill>
                  <a:schemeClr val="accent3"/>
                </a:solidFill>
              </a:rPr>
              <a:t>SOLD SEPERATELY</a:t>
            </a:r>
          </a:p>
        </p:txBody>
      </p:sp>
      <p:pic>
        <p:nvPicPr>
          <p:cNvPr id="14" name="Picture 13">
            <a:extLst>
              <a:ext uri="{FF2B5EF4-FFF2-40B4-BE49-F238E27FC236}">
                <a16:creationId xmlns:a16="http://schemas.microsoft.com/office/drawing/2014/main" id="{F43C90EC-0311-B895-3AAA-D5B7FD787B69}"/>
              </a:ext>
            </a:extLst>
          </p:cNvPr>
          <p:cNvPicPr/>
          <p:nvPr/>
        </p:nvPicPr>
        <p:blipFill>
          <a:blip r:embed="rId3" cstate="print">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rot="-120000" flipH="1">
            <a:off x="10929673" y="5284690"/>
            <a:ext cx="2488745" cy="2082768"/>
          </a:xfrm>
          <a:prstGeom prst="rect">
            <a:avLst/>
          </a:prstGeom>
          <a:noFill/>
          <a:ln>
            <a:noFill/>
          </a:ln>
        </p:spPr>
      </p:pic>
      <p:sp>
        <p:nvSpPr>
          <p:cNvPr id="15" name="TextBox 14">
            <a:extLst>
              <a:ext uri="{FF2B5EF4-FFF2-40B4-BE49-F238E27FC236}">
                <a16:creationId xmlns:a16="http://schemas.microsoft.com/office/drawing/2014/main" id="{250C6FDC-6EA4-F6B2-CCF5-63482F804ACE}"/>
              </a:ext>
            </a:extLst>
          </p:cNvPr>
          <p:cNvSpPr txBox="1"/>
          <p:nvPr/>
        </p:nvSpPr>
        <p:spPr bwMode="auto">
          <a:xfrm>
            <a:off x="10187077" y="6358584"/>
            <a:ext cx="984629" cy="333040"/>
          </a:xfrm>
          <a:prstGeom prst="rect">
            <a:avLst/>
          </a:prstGeom>
          <a:noFill/>
          <a:ln w="9525">
            <a:noFill/>
            <a:miter lim="800000"/>
            <a:headEnd/>
            <a:tailEnd/>
          </a:ln>
        </p:spPr>
        <p:txBody>
          <a:bodyPr rot="0" spcFirstLastPara="0" vertOverflow="overflow" horzOverflow="overflow" vert="horz" wrap="none" lIns="109728" tIns="54864" rIns="109728" bIns="54864" numCol="1" spcCol="0" rtlCol="0" fromWordArt="0" anchor="t" anchorCtr="0" forceAA="0" compatLnSpc="1">
            <a:prstTxWarp prst="textNoShape">
              <a:avLst/>
            </a:prstTxWarp>
            <a:spAutoFit/>
          </a:bodyPr>
          <a:lstStyle/>
          <a:p>
            <a:pPr eaLnBrk="0" hangingPunct="0">
              <a:lnSpc>
                <a:spcPct val="105000"/>
              </a:lnSpc>
            </a:pPr>
            <a:r>
              <a:rPr lang="en-US" sz="1400" b="1" i="1" dirty="0">
                <a:solidFill>
                  <a:srgbClr val="3F4040"/>
                </a:solidFill>
              </a:rPr>
              <a:t>F67-8535</a:t>
            </a:r>
          </a:p>
        </p:txBody>
      </p:sp>
      <p:pic>
        <p:nvPicPr>
          <p:cNvPr id="20" name="Picture 19">
            <a:extLst>
              <a:ext uri="{FF2B5EF4-FFF2-40B4-BE49-F238E27FC236}">
                <a16:creationId xmlns:a16="http://schemas.microsoft.com/office/drawing/2014/main" id="{ED8BB231-7341-A39B-975D-00828272D70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899374" y="2439924"/>
            <a:ext cx="4028006" cy="2817637"/>
          </a:xfrm>
          <a:prstGeom prst="rect">
            <a:avLst/>
          </a:prstGeom>
        </p:spPr>
      </p:pic>
      <p:grpSp>
        <p:nvGrpSpPr>
          <p:cNvPr id="24" name="Group 23">
            <a:extLst>
              <a:ext uri="{FF2B5EF4-FFF2-40B4-BE49-F238E27FC236}">
                <a16:creationId xmlns:a16="http://schemas.microsoft.com/office/drawing/2014/main" id="{BF7B8DDC-553F-8AA1-7C44-BBB6DD44606F}"/>
              </a:ext>
            </a:extLst>
          </p:cNvPr>
          <p:cNvGrpSpPr/>
          <p:nvPr/>
        </p:nvGrpSpPr>
        <p:grpSpPr>
          <a:xfrm>
            <a:off x="12691877" y="2688336"/>
            <a:ext cx="356616" cy="2651760"/>
            <a:chOff x="7921646" y="1606704"/>
            <a:chExt cx="297180" cy="2209800"/>
          </a:xfrm>
        </p:grpSpPr>
        <p:cxnSp>
          <p:nvCxnSpPr>
            <p:cNvPr id="25" name="Straight Arrow Connector 24">
              <a:extLst>
                <a:ext uri="{FF2B5EF4-FFF2-40B4-BE49-F238E27FC236}">
                  <a16:creationId xmlns:a16="http://schemas.microsoft.com/office/drawing/2014/main" id="{22D1B0E4-927A-CED1-0A13-419DD28F1D4A}"/>
                </a:ext>
              </a:extLst>
            </p:cNvPr>
            <p:cNvCxnSpPr/>
            <p:nvPr/>
          </p:nvCxnSpPr>
          <p:spPr bwMode="auto">
            <a:xfrm flipH="1">
              <a:off x="8211202" y="1606704"/>
              <a:ext cx="0" cy="2209800"/>
            </a:xfrm>
            <a:prstGeom prst="straightConnector1">
              <a:avLst/>
            </a:prstGeom>
            <a:solidFill>
              <a:schemeClr val="accent1"/>
            </a:solidFill>
            <a:ln w="28575" cap="flat" cmpd="sng" algn="ctr">
              <a:solidFill>
                <a:schemeClr val="accent4"/>
              </a:solidFill>
              <a:prstDash val="solid"/>
              <a:round/>
              <a:headEnd type="none" w="lg" len="lg"/>
              <a:tailEnd type="none" w="med" len="med"/>
            </a:ln>
            <a:effectLst/>
          </p:spPr>
        </p:cxnSp>
        <p:cxnSp>
          <p:nvCxnSpPr>
            <p:cNvPr id="26" name="Straight Arrow Connector 25">
              <a:extLst>
                <a:ext uri="{FF2B5EF4-FFF2-40B4-BE49-F238E27FC236}">
                  <a16:creationId xmlns:a16="http://schemas.microsoft.com/office/drawing/2014/main" id="{72914407-F981-D297-83DA-E88B19C6411A}"/>
                </a:ext>
              </a:extLst>
            </p:cNvPr>
            <p:cNvCxnSpPr/>
            <p:nvPr/>
          </p:nvCxnSpPr>
          <p:spPr bwMode="auto">
            <a:xfrm flipH="1" flipV="1">
              <a:off x="7921646" y="1609230"/>
              <a:ext cx="297180" cy="0"/>
            </a:xfrm>
            <a:prstGeom prst="straightConnector1">
              <a:avLst/>
            </a:prstGeom>
            <a:solidFill>
              <a:schemeClr val="accent1"/>
            </a:solidFill>
            <a:ln w="28575" cap="flat" cmpd="sng" algn="ctr">
              <a:solidFill>
                <a:schemeClr val="accent4"/>
              </a:solidFill>
              <a:prstDash val="solid"/>
              <a:round/>
              <a:headEnd type="none" w="lg" len="lg"/>
              <a:tailEnd type="triangle" w="med" len="med"/>
            </a:ln>
            <a:effectLst/>
          </p:spPr>
        </p:cxnSp>
      </p:grpSp>
    </p:spTree>
    <p:extLst>
      <p:ext uri="{BB962C8B-B14F-4D97-AF65-F5344CB8AC3E}">
        <p14:creationId xmlns:p14="http://schemas.microsoft.com/office/powerpoint/2010/main" val="17565039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DB266E75-FDF5-CB09-8BF6-3A9768E996C2}"/>
              </a:ext>
            </a:extLst>
          </p:cNvPr>
          <p:cNvSpPr>
            <a:spLocks noGrp="1"/>
          </p:cNvSpPr>
          <p:nvPr>
            <p:ph sz="quarter" idx="20"/>
          </p:nvPr>
        </p:nvSpPr>
        <p:spPr/>
        <p:txBody>
          <a:bodyPr/>
          <a:lstStyle/>
          <a:p>
            <a:pPr lvl="2"/>
            <a:r>
              <a:rPr lang="en-US" dirty="0"/>
              <a:t>F67-8535 Integrated Thermostat Sensor</a:t>
            </a:r>
          </a:p>
          <a:p>
            <a:pPr lvl="2"/>
            <a:r>
              <a:rPr lang="en-US" dirty="0"/>
              <a:t>Installation instructions</a:t>
            </a:r>
          </a:p>
          <a:p>
            <a:pPr lvl="2"/>
            <a:r>
              <a:rPr lang="en-US" dirty="0"/>
              <a:t>¼" Female QC Spade Terminals</a:t>
            </a:r>
          </a:p>
          <a:p>
            <a:pPr lvl="2"/>
            <a:endParaRPr lang="en-US" dirty="0"/>
          </a:p>
          <a:p>
            <a:pPr lvl="2"/>
            <a:endParaRPr lang="en-US" dirty="0"/>
          </a:p>
        </p:txBody>
      </p:sp>
      <p:sp>
        <p:nvSpPr>
          <p:cNvPr id="10" name="Title 9">
            <a:extLst>
              <a:ext uri="{FF2B5EF4-FFF2-40B4-BE49-F238E27FC236}">
                <a16:creationId xmlns:a16="http://schemas.microsoft.com/office/drawing/2014/main" id="{8575C0C3-8AE6-4476-156F-CBAE16A15958}"/>
              </a:ext>
            </a:extLst>
          </p:cNvPr>
          <p:cNvSpPr>
            <a:spLocks noGrp="1"/>
          </p:cNvSpPr>
          <p:nvPr>
            <p:ph type="title"/>
          </p:nvPr>
        </p:nvSpPr>
        <p:spPr/>
        <p:txBody>
          <a:bodyPr/>
          <a:lstStyle/>
          <a:p>
            <a:r>
              <a:rPr lang="en-US" dirty="0"/>
              <a:t>What’s in the Box: F67-8535 </a:t>
            </a:r>
          </a:p>
        </p:txBody>
      </p:sp>
      <p:sp>
        <p:nvSpPr>
          <p:cNvPr id="14" name="Text Placeholder 13">
            <a:extLst>
              <a:ext uri="{FF2B5EF4-FFF2-40B4-BE49-F238E27FC236}">
                <a16:creationId xmlns:a16="http://schemas.microsoft.com/office/drawing/2014/main" id="{37B21FF6-17D1-6D92-7B33-4F464C756B3A}"/>
              </a:ext>
            </a:extLst>
          </p:cNvPr>
          <p:cNvSpPr>
            <a:spLocks noGrp="1"/>
          </p:cNvSpPr>
          <p:nvPr>
            <p:ph type="body" sz="quarter" idx="11"/>
          </p:nvPr>
        </p:nvSpPr>
        <p:spPr/>
        <p:txBody>
          <a:bodyPr/>
          <a:lstStyle/>
          <a:p>
            <a:endParaRPr lang="en-US" dirty="0"/>
          </a:p>
        </p:txBody>
      </p:sp>
      <p:grpSp>
        <p:nvGrpSpPr>
          <p:cNvPr id="15" name="Group 14">
            <a:extLst>
              <a:ext uri="{FF2B5EF4-FFF2-40B4-BE49-F238E27FC236}">
                <a16:creationId xmlns:a16="http://schemas.microsoft.com/office/drawing/2014/main" id="{41200821-287F-B013-00AD-6780E99273D0}"/>
              </a:ext>
            </a:extLst>
          </p:cNvPr>
          <p:cNvGrpSpPr/>
          <p:nvPr/>
        </p:nvGrpSpPr>
        <p:grpSpPr>
          <a:xfrm>
            <a:off x="7384650" y="2514339"/>
            <a:ext cx="6724740" cy="3510636"/>
            <a:chOff x="6603297" y="2514339"/>
            <a:chExt cx="6724740" cy="3510636"/>
          </a:xfrm>
        </p:grpSpPr>
        <p:pic>
          <p:nvPicPr>
            <p:cNvPr id="38" name="Picture 37">
              <a:extLst>
                <a:ext uri="{FF2B5EF4-FFF2-40B4-BE49-F238E27FC236}">
                  <a16:creationId xmlns:a16="http://schemas.microsoft.com/office/drawing/2014/main" id="{CC612EC2-2442-CB46-B36B-7BAE498D8B42}"/>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0508890" y="2514339"/>
              <a:ext cx="2819147" cy="3510636"/>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D816040C-3B61-2C4E-BCD1-61355394C6F0}"/>
                </a:ext>
              </a:extLst>
            </p:cNvPr>
            <p:cNvPicPr>
              <a:picLocks noChangeAspect="1"/>
            </p:cNvPicPr>
            <p:nvPr/>
          </p:nvPicPr>
          <p:blipFill>
            <a:blip r:embed="rId4"/>
            <a:stretch>
              <a:fillRect/>
            </a:stretch>
          </p:blipFill>
          <p:spPr>
            <a:xfrm rot="10800000">
              <a:off x="6603297" y="2751220"/>
              <a:ext cx="3527278" cy="3273755"/>
            </a:xfrm>
            <a:prstGeom prst="rect">
              <a:avLst/>
            </a:prstGeom>
          </p:spPr>
        </p:pic>
        <p:pic>
          <p:nvPicPr>
            <p:cNvPr id="6" name="Picture 5">
              <a:extLst>
                <a:ext uri="{FF2B5EF4-FFF2-40B4-BE49-F238E27FC236}">
                  <a16:creationId xmlns:a16="http://schemas.microsoft.com/office/drawing/2014/main" id="{981E04BE-CB80-BB49-A4C2-86185AAD6FC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806653" y="4969972"/>
              <a:ext cx="513080" cy="769811"/>
            </a:xfrm>
            <a:prstGeom prst="rect">
              <a:avLst/>
            </a:prstGeom>
          </p:spPr>
        </p:pic>
      </p:grpSp>
      <p:sp>
        <p:nvSpPr>
          <p:cNvPr id="19" name="Text Placeholder 18">
            <a:extLst>
              <a:ext uri="{FF2B5EF4-FFF2-40B4-BE49-F238E27FC236}">
                <a16:creationId xmlns:a16="http://schemas.microsoft.com/office/drawing/2014/main" id="{5AD90FF9-E6C0-3542-E260-1E5ACF905350}"/>
              </a:ext>
            </a:extLst>
          </p:cNvPr>
          <p:cNvSpPr>
            <a:spLocks noGrp="1"/>
          </p:cNvSpPr>
          <p:nvPr>
            <p:ph type="body" sz="quarter" idx="17"/>
          </p:nvPr>
        </p:nvSpPr>
        <p:spPr/>
        <p:txBody>
          <a:bodyPr/>
          <a:lstStyle/>
          <a:p>
            <a:endParaRPr lang="en-US"/>
          </a:p>
        </p:txBody>
      </p:sp>
      <p:sp>
        <p:nvSpPr>
          <p:cNvPr id="20" name="TextBox 19">
            <a:extLst>
              <a:ext uri="{FF2B5EF4-FFF2-40B4-BE49-F238E27FC236}">
                <a16:creationId xmlns:a16="http://schemas.microsoft.com/office/drawing/2014/main" id="{2EB7A416-1AA6-D2D7-94BE-EEACF9385404}"/>
              </a:ext>
            </a:extLst>
          </p:cNvPr>
          <p:cNvSpPr txBox="1"/>
          <p:nvPr/>
        </p:nvSpPr>
        <p:spPr>
          <a:xfrm>
            <a:off x="9604020" y="1682496"/>
            <a:ext cx="2286000" cy="530352"/>
          </a:xfrm>
          <a:prstGeom prst="rect">
            <a:avLst/>
          </a:prstGeom>
          <a:noFill/>
          <a:ln w="28575">
            <a:solidFill>
              <a:schemeClr val="accent3"/>
            </a:solidFill>
          </a:ln>
        </p:spPr>
        <p:txBody>
          <a:bodyPr wrap="square" rtlCol="0" anchor="ctr">
            <a:noAutofit/>
          </a:bodyPr>
          <a:lstStyle/>
          <a:p>
            <a:pPr algn="ctr"/>
            <a:r>
              <a:rPr lang="en-US" sz="1600" dirty="0">
                <a:solidFill>
                  <a:schemeClr val="accent3"/>
                </a:solidFill>
              </a:rPr>
              <a:t>SOLD SEPERATELY</a:t>
            </a:r>
          </a:p>
        </p:txBody>
      </p:sp>
    </p:spTree>
    <p:extLst>
      <p:ext uri="{BB962C8B-B14F-4D97-AF65-F5344CB8AC3E}">
        <p14:creationId xmlns:p14="http://schemas.microsoft.com/office/powerpoint/2010/main" val="42158944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AEBF73-D814-36A6-2188-F15DD7EECD8F}"/>
              </a:ext>
            </a:extLst>
          </p:cNvPr>
          <p:cNvSpPr>
            <a:spLocks noGrp="1"/>
          </p:cNvSpPr>
          <p:nvPr>
            <p:ph type="title"/>
          </p:nvPr>
        </p:nvSpPr>
        <p:spPr/>
        <p:txBody>
          <a:bodyPr/>
          <a:lstStyle/>
          <a:p>
            <a:r>
              <a:rPr lang="en-US" dirty="0"/>
              <a:t>Disconnect Power and Gas</a:t>
            </a:r>
          </a:p>
        </p:txBody>
      </p:sp>
      <p:sp>
        <p:nvSpPr>
          <p:cNvPr id="4" name="Content Placeholder 3">
            <a:extLst>
              <a:ext uri="{FF2B5EF4-FFF2-40B4-BE49-F238E27FC236}">
                <a16:creationId xmlns:a16="http://schemas.microsoft.com/office/drawing/2014/main" id="{BA76B410-C57B-A1BD-DC28-5C202595C00B}"/>
              </a:ext>
            </a:extLst>
          </p:cNvPr>
          <p:cNvSpPr>
            <a:spLocks noGrp="1"/>
          </p:cNvSpPr>
          <p:nvPr>
            <p:ph sz="quarter" idx="10"/>
          </p:nvPr>
        </p:nvSpPr>
        <p:spPr>
          <a:xfrm>
            <a:off x="1307592" y="2324100"/>
            <a:ext cx="5664708" cy="987552"/>
          </a:xfrm>
        </p:spPr>
        <p:txBody>
          <a:bodyPr/>
          <a:lstStyle/>
          <a:p>
            <a:pPr lvl="1"/>
            <a:r>
              <a:rPr lang="en-US" dirty="0"/>
              <a:t>First, ensure both the power and gas are disconnected prior to servicing the unit. </a:t>
            </a:r>
          </a:p>
        </p:txBody>
      </p:sp>
      <p:sp>
        <p:nvSpPr>
          <p:cNvPr id="6" name="Text Placeholder 5">
            <a:extLst>
              <a:ext uri="{FF2B5EF4-FFF2-40B4-BE49-F238E27FC236}">
                <a16:creationId xmlns:a16="http://schemas.microsoft.com/office/drawing/2014/main" id="{1644B017-1EFE-1300-063B-23031ECDF2AA}"/>
              </a:ext>
            </a:extLst>
          </p:cNvPr>
          <p:cNvSpPr>
            <a:spLocks noGrp="1"/>
          </p:cNvSpPr>
          <p:nvPr>
            <p:ph type="body" sz="quarter" idx="17"/>
          </p:nvPr>
        </p:nvSpPr>
        <p:spPr/>
        <p:txBody>
          <a:bodyPr/>
          <a:lstStyle/>
          <a:p>
            <a:endParaRPr lang="en-US"/>
          </a:p>
        </p:txBody>
      </p:sp>
      <p:sp>
        <p:nvSpPr>
          <p:cNvPr id="7" name="Oval 6">
            <a:extLst>
              <a:ext uri="{FF2B5EF4-FFF2-40B4-BE49-F238E27FC236}">
                <a16:creationId xmlns:a16="http://schemas.microsoft.com/office/drawing/2014/main" id="{733E44FB-10D2-6280-E703-01D3CBDBB3A1}"/>
              </a:ext>
            </a:extLst>
          </p:cNvPr>
          <p:cNvSpPr/>
          <p:nvPr/>
        </p:nvSpPr>
        <p:spPr bwMode="auto">
          <a:xfrm>
            <a:off x="758952" y="2243866"/>
            <a:ext cx="435429" cy="435429"/>
          </a:xfrm>
          <a:prstGeom prst="ellipse">
            <a:avLst/>
          </a:prstGeom>
          <a:solidFill>
            <a:schemeClr val="accent2"/>
          </a:solidFill>
          <a:ln w="9525">
            <a:noFill/>
            <a:round/>
            <a:headEnd/>
            <a:tailEnd/>
          </a:ln>
          <a:effectLst/>
        </p:spPr>
        <p:txBody>
          <a:bodyPr wrap="square" rtlCol="0" anchor="ctr"/>
          <a:lstStyle/>
          <a:p>
            <a:pPr marL="0" marR="0" lvl="0" indent="0" algn="ctr" defTabSz="548596"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a:ea typeface="+mn-ea"/>
                <a:cs typeface="+mn-cs"/>
              </a:rPr>
              <a:t>1</a:t>
            </a:r>
          </a:p>
        </p:txBody>
      </p:sp>
      <p:sp>
        <p:nvSpPr>
          <p:cNvPr id="2" name="Slide Number Placeholder 4">
            <a:extLst>
              <a:ext uri="{FF2B5EF4-FFF2-40B4-BE49-F238E27FC236}">
                <a16:creationId xmlns:a16="http://schemas.microsoft.com/office/drawing/2014/main" id="{CDE196D7-AA0B-021A-D32E-6ADB7F081DE8}"/>
              </a:ext>
            </a:extLst>
          </p:cNvPr>
          <p:cNvSpPr>
            <a:spLocks noGrp="1"/>
          </p:cNvSpPr>
          <p:nvPr>
            <p:ph type="sldNum" sz="quarter" idx="4"/>
          </p:nvPr>
        </p:nvSpPr>
        <p:spPr>
          <a:xfrm>
            <a:off x="13414248" y="7772399"/>
            <a:ext cx="457200" cy="192024"/>
          </a:xfrm>
          <a:prstGeom prst="rect">
            <a:avLst/>
          </a:prstGeom>
        </p:spPr>
        <p:txBody>
          <a:bodyPr/>
          <a:lstStyle/>
          <a:p>
            <a:fld id="{837543D7-8401-5C4E-B0A9-F48897C0C347}" type="slidenum">
              <a:rPr lang="en-US" smtClean="0"/>
              <a:pPr/>
              <a:t>63</a:t>
            </a:fld>
            <a:endParaRPr lang="en-US" dirty="0"/>
          </a:p>
        </p:txBody>
      </p:sp>
      <p:pic>
        <p:nvPicPr>
          <p:cNvPr id="5" name="Picture 4" descr="A picture containing person, miller&#10;&#10;Description automatically generated">
            <a:extLst>
              <a:ext uri="{FF2B5EF4-FFF2-40B4-BE49-F238E27FC236}">
                <a16:creationId xmlns:a16="http://schemas.microsoft.com/office/drawing/2014/main" id="{26C791D8-A079-FC5B-A884-20A1A8CFBC9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658101" y="2324100"/>
            <a:ext cx="6208776" cy="3758184"/>
          </a:xfrm>
          <a:prstGeom prst="rect">
            <a:avLst/>
          </a:prstGeom>
        </p:spPr>
      </p:pic>
    </p:spTree>
    <p:extLst>
      <p:ext uri="{BB962C8B-B14F-4D97-AF65-F5344CB8AC3E}">
        <p14:creationId xmlns:p14="http://schemas.microsoft.com/office/powerpoint/2010/main" val="23544213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AEBF73-D814-36A6-2188-F15DD7EECD8F}"/>
              </a:ext>
            </a:extLst>
          </p:cNvPr>
          <p:cNvSpPr>
            <a:spLocks noGrp="1"/>
          </p:cNvSpPr>
          <p:nvPr>
            <p:ph type="title"/>
          </p:nvPr>
        </p:nvSpPr>
        <p:spPr/>
        <p:txBody>
          <a:bodyPr/>
          <a:lstStyle/>
          <a:p>
            <a:r>
              <a:rPr lang="en-US" dirty="0"/>
              <a:t>Verify Replacement</a:t>
            </a:r>
          </a:p>
        </p:txBody>
      </p:sp>
      <p:sp>
        <p:nvSpPr>
          <p:cNvPr id="4" name="Content Placeholder 3">
            <a:extLst>
              <a:ext uri="{FF2B5EF4-FFF2-40B4-BE49-F238E27FC236}">
                <a16:creationId xmlns:a16="http://schemas.microsoft.com/office/drawing/2014/main" id="{BA76B410-C57B-A1BD-DC28-5C202595C00B}"/>
              </a:ext>
            </a:extLst>
          </p:cNvPr>
          <p:cNvSpPr>
            <a:spLocks noGrp="1"/>
          </p:cNvSpPr>
          <p:nvPr>
            <p:ph sz="quarter" idx="10"/>
          </p:nvPr>
        </p:nvSpPr>
        <p:spPr>
          <a:xfrm>
            <a:off x="1307592" y="2324100"/>
            <a:ext cx="5664708" cy="1185454"/>
          </a:xfrm>
        </p:spPr>
        <p:txBody>
          <a:bodyPr/>
          <a:lstStyle/>
          <a:p>
            <a:pPr lvl="1"/>
            <a:r>
              <a:rPr lang="en-US" dirty="0"/>
              <a:t>Check the part number on the existing control </a:t>
            </a:r>
            <a:br>
              <a:rPr lang="en-US" dirty="0"/>
            </a:br>
            <a:r>
              <a:rPr lang="en-US" dirty="0"/>
              <a:t>and verify it is one of the 1000+ modules that can be replaced with the 50D50U-843. Use the cross-reference on the side of the carton or the </a:t>
            </a:r>
            <a:br>
              <a:rPr lang="en-US" dirty="0"/>
            </a:br>
            <a:r>
              <a:rPr lang="en-US" dirty="0"/>
              <a:t>White-Rodgers Mobile app.</a:t>
            </a:r>
          </a:p>
          <a:p>
            <a:pPr lvl="1"/>
            <a:endParaRPr lang="en-US" dirty="0"/>
          </a:p>
        </p:txBody>
      </p:sp>
      <p:sp>
        <p:nvSpPr>
          <p:cNvPr id="7" name="Oval 6">
            <a:extLst>
              <a:ext uri="{FF2B5EF4-FFF2-40B4-BE49-F238E27FC236}">
                <a16:creationId xmlns:a16="http://schemas.microsoft.com/office/drawing/2014/main" id="{733E44FB-10D2-6280-E703-01D3CBDBB3A1}"/>
              </a:ext>
            </a:extLst>
          </p:cNvPr>
          <p:cNvSpPr/>
          <p:nvPr/>
        </p:nvSpPr>
        <p:spPr bwMode="auto">
          <a:xfrm>
            <a:off x="758952" y="2243866"/>
            <a:ext cx="435429" cy="435429"/>
          </a:xfrm>
          <a:prstGeom prst="ellipse">
            <a:avLst/>
          </a:prstGeom>
          <a:solidFill>
            <a:schemeClr val="accent2"/>
          </a:solidFill>
          <a:ln w="9525">
            <a:noFill/>
            <a:round/>
            <a:headEnd/>
            <a:tailEnd/>
          </a:ln>
          <a:effectLst/>
        </p:spPr>
        <p:txBody>
          <a:bodyPr wrap="square" rtlCol="0" anchor="ctr"/>
          <a:lstStyle/>
          <a:p>
            <a:pPr marL="0" marR="0" lvl="0" indent="0" algn="ctr" defTabSz="548596"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a:ea typeface="+mn-ea"/>
                <a:cs typeface="+mn-cs"/>
              </a:rPr>
              <a:t>2</a:t>
            </a:r>
          </a:p>
        </p:txBody>
      </p:sp>
      <p:sp>
        <p:nvSpPr>
          <p:cNvPr id="2" name="Slide Number Placeholder 4">
            <a:extLst>
              <a:ext uri="{FF2B5EF4-FFF2-40B4-BE49-F238E27FC236}">
                <a16:creationId xmlns:a16="http://schemas.microsoft.com/office/drawing/2014/main" id="{CDE196D7-AA0B-021A-D32E-6ADB7F081DE8}"/>
              </a:ext>
            </a:extLst>
          </p:cNvPr>
          <p:cNvSpPr>
            <a:spLocks noGrp="1"/>
          </p:cNvSpPr>
          <p:nvPr>
            <p:ph type="sldNum" sz="quarter" idx="4"/>
          </p:nvPr>
        </p:nvSpPr>
        <p:spPr>
          <a:xfrm>
            <a:off x="13414248" y="7772399"/>
            <a:ext cx="457200" cy="192024"/>
          </a:xfrm>
          <a:prstGeom prst="rect">
            <a:avLst/>
          </a:prstGeom>
        </p:spPr>
        <p:txBody>
          <a:bodyPr/>
          <a:lstStyle/>
          <a:p>
            <a:fld id="{837543D7-8401-5C4E-B0A9-F48897C0C347}" type="slidenum">
              <a:rPr lang="en-US" smtClean="0"/>
              <a:pPr/>
              <a:t>64</a:t>
            </a:fld>
            <a:endParaRPr lang="en-US" dirty="0"/>
          </a:p>
        </p:txBody>
      </p:sp>
      <p:pic>
        <p:nvPicPr>
          <p:cNvPr id="14" name="Picture 13" descr="Text&#10;&#10;Description automatically generated">
            <a:extLst>
              <a:ext uri="{FF2B5EF4-FFF2-40B4-BE49-F238E27FC236}">
                <a16:creationId xmlns:a16="http://schemas.microsoft.com/office/drawing/2014/main" id="{A5A440D5-38AF-E528-9312-2FA2CD0C058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658102" y="2324100"/>
            <a:ext cx="6213346" cy="3733800"/>
          </a:xfrm>
          <a:prstGeom prst="rect">
            <a:avLst/>
          </a:prstGeom>
        </p:spPr>
      </p:pic>
    </p:spTree>
    <p:extLst>
      <p:ext uri="{BB962C8B-B14F-4D97-AF65-F5344CB8AC3E}">
        <p14:creationId xmlns:p14="http://schemas.microsoft.com/office/powerpoint/2010/main" val="29237255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AEBF73-D814-36A6-2188-F15DD7EECD8F}"/>
              </a:ext>
            </a:extLst>
          </p:cNvPr>
          <p:cNvSpPr>
            <a:spLocks noGrp="1"/>
          </p:cNvSpPr>
          <p:nvPr>
            <p:ph type="title"/>
          </p:nvPr>
        </p:nvSpPr>
        <p:spPr/>
        <p:txBody>
          <a:bodyPr/>
          <a:lstStyle/>
          <a:p>
            <a:r>
              <a:rPr lang="en-US" dirty="0"/>
              <a:t>Take a Picture</a:t>
            </a:r>
          </a:p>
        </p:txBody>
      </p:sp>
      <p:sp>
        <p:nvSpPr>
          <p:cNvPr id="4" name="Content Placeholder 3">
            <a:extLst>
              <a:ext uri="{FF2B5EF4-FFF2-40B4-BE49-F238E27FC236}">
                <a16:creationId xmlns:a16="http://schemas.microsoft.com/office/drawing/2014/main" id="{BA76B410-C57B-A1BD-DC28-5C202595C00B}"/>
              </a:ext>
            </a:extLst>
          </p:cNvPr>
          <p:cNvSpPr>
            <a:spLocks noGrp="1"/>
          </p:cNvSpPr>
          <p:nvPr>
            <p:ph sz="quarter" idx="10"/>
          </p:nvPr>
        </p:nvSpPr>
        <p:spPr>
          <a:xfrm>
            <a:off x="1307592" y="2324100"/>
            <a:ext cx="5664708" cy="1185454"/>
          </a:xfrm>
        </p:spPr>
        <p:txBody>
          <a:bodyPr/>
          <a:lstStyle/>
          <a:p>
            <a:pPr lvl="1"/>
            <a:r>
              <a:rPr lang="en-US" dirty="0"/>
              <a:t>Take a picture of the existing module for reference before removing any wires. Identify the existing wiring and take note of the terminal identifiers on the existing module.</a:t>
            </a:r>
          </a:p>
        </p:txBody>
      </p:sp>
      <p:sp>
        <p:nvSpPr>
          <p:cNvPr id="7" name="Oval 6">
            <a:extLst>
              <a:ext uri="{FF2B5EF4-FFF2-40B4-BE49-F238E27FC236}">
                <a16:creationId xmlns:a16="http://schemas.microsoft.com/office/drawing/2014/main" id="{733E44FB-10D2-6280-E703-01D3CBDBB3A1}"/>
              </a:ext>
            </a:extLst>
          </p:cNvPr>
          <p:cNvSpPr/>
          <p:nvPr/>
        </p:nvSpPr>
        <p:spPr bwMode="auto">
          <a:xfrm>
            <a:off x="758952" y="2243866"/>
            <a:ext cx="435429" cy="435429"/>
          </a:xfrm>
          <a:prstGeom prst="ellipse">
            <a:avLst/>
          </a:prstGeom>
          <a:solidFill>
            <a:schemeClr val="accent2"/>
          </a:solidFill>
          <a:ln w="9525">
            <a:noFill/>
            <a:round/>
            <a:headEnd/>
            <a:tailEnd/>
          </a:ln>
          <a:effectLst/>
        </p:spPr>
        <p:txBody>
          <a:bodyPr wrap="square" rtlCol="0" anchor="ctr"/>
          <a:lstStyle/>
          <a:p>
            <a:pPr marL="0" marR="0" lvl="0" indent="0" algn="ctr" defTabSz="548596"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a:ea typeface="+mn-ea"/>
                <a:cs typeface="+mn-cs"/>
              </a:rPr>
              <a:t>3</a:t>
            </a:r>
          </a:p>
        </p:txBody>
      </p:sp>
      <p:sp>
        <p:nvSpPr>
          <p:cNvPr id="2" name="Slide Number Placeholder 4">
            <a:extLst>
              <a:ext uri="{FF2B5EF4-FFF2-40B4-BE49-F238E27FC236}">
                <a16:creationId xmlns:a16="http://schemas.microsoft.com/office/drawing/2014/main" id="{CDE196D7-AA0B-021A-D32E-6ADB7F081DE8}"/>
              </a:ext>
            </a:extLst>
          </p:cNvPr>
          <p:cNvSpPr>
            <a:spLocks noGrp="1"/>
          </p:cNvSpPr>
          <p:nvPr>
            <p:ph type="sldNum" sz="quarter" idx="4"/>
          </p:nvPr>
        </p:nvSpPr>
        <p:spPr>
          <a:xfrm>
            <a:off x="13414248" y="7772399"/>
            <a:ext cx="457200" cy="192024"/>
          </a:xfrm>
          <a:prstGeom prst="rect">
            <a:avLst/>
          </a:prstGeom>
        </p:spPr>
        <p:txBody>
          <a:bodyPr/>
          <a:lstStyle/>
          <a:p>
            <a:fld id="{837543D7-8401-5C4E-B0A9-F48897C0C347}" type="slidenum">
              <a:rPr lang="en-US" smtClean="0"/>
              <a:pPr/>
              <a:t>65</a:t>
            </a:fld>
            <a:endParaRPr lang="en-US" dirty="0"/>
          </a:p>
        </p:txBody>
      </p:sp>
      <p:pic>
        <p:nvPicPr>
          <p:cNvPr id="5" name="Picture 4" descr="A picture containing text, person, indoor, hand&#10;&#10;Description automatically generated">
            <a:extLst>
              <a:ext uri="{FF2B5EF4-FFF2-40B4-BE49-F238E27FC236}">
                <a16:creationId xmlns:a16="http://schemas.microsoft.com/office/drawing/2014/main" id="{F187619E-0190-C84D-D08F-768530B1F74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658103" y="2324099"/>
            <a:ext cx="6213346" cy="3758184"/>
          </a:xfrm>
          <a:prstGeom prst="rect">
            <a:avLst/>
          </a:prstGeom>
        </p:spPr>
      </p:pic>
    </p:spTree>
    <p:extLst>
      <p:ext uri="{BB962C8B-B14F-4D97-AF65-F5344CB8AC3E}">
        <p14:creationId xmlns:p14="http://schemas.microsoft.com/office/powerpoint/2010/main" val="14861836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AEBF73-D814-36A6-2188-F15DD7EECD8F}"/>
              </a:ext>
            </a:extLst>
          </p:cNvPr>
          <p:cNvSpPr>
            <a:spLocks noGrp="1"/>
          </p:cNvSpPr>
          <p:nvPr>
            <p:ph type="title"/>
          </p:nvPr>
        </p:nvSpPr>
        <p:spPr/>
        <p:txBody>
          <a:bodyPr/>
          <a:lstStyle/>
          <a:p>
            <a:r>
              <a:rPr lang="en-US" dirty="0"/>
              <a:t>Transfer Wires</a:t>
            </a:r>
          </a:p>
        </p:txBody>
      </p:sp>
      <p:sp>
        <p:nvSpPr>
          <p:cNvPr id="4" name="Content Placeholder 3">
            <a:extLst>
              <a:ext uri="{FF2B5EF4-FFF2-40B4-BE49-F238E27FC236}">
                <a16:creationId xmlns:a16="http://schemas.microsoft.com/office/drawing/2014/main" id="{BA76B410-C57B-A1BD-DC28-5C202595C00B}"/>
              </a:ext>
            </a:extLst>
          </p:cNvPr>
          <p:cNvSpPr>
            <a:spLocks noGrp="1"/>
          </p:cNvSpPr>
          <p:nvPr>
            <p:ph sz="quarter" idx="10"/>
          </p:nvPr>
        </p:nvSpPr>
        <p:spPr>
          <a:xfrm>
            <a:off x="1307592" y="2324100"/>
            <a:ext cx="12560808" cy="580465"/>
          </a:xfrm>
        </p:spPr>
        <p:txBody>
          <a:bodyPr/>
          <a:lstStyle/>
          <a:p>
            <a:pPr lvl="2"/>
            <a:r>
              <a:rPr lang="en-US" dirty="0"/>
              <a:t>Remove the spark wire.</a:t>
            </a:r>
          </a:p>
          <a:p>
            <a:pPr lvl="2"/>
            <a:r>
              <a:rPr lang="en-US" dirty="0"/>
              <a:t>Locate the 11-pin harness assembly. Individually disconnect and transfer each wire from the existing control and connect it to the appropriate Quick Connect terminal on the 50D50U-843 11-pin harness.</a:t>
            </a:r>
          </a:p>
          <a:p>
            <a:pPr lvl="2"/>
            <a:endParaRPr lang="en-US" dirty="0"/>
          </a:p>
        </p:txBody>
      </p:sp>
      <p:sp>
        <p:nvSpPr>
          <p:cNvPr id="6" name="Text Placeholder 5">
            <a:extLst>
              <a:ext uri="{FF2B5EF4-FFF2-40B4-BE49-F238E27FC236}">
                <a16:creationId xmlns:a16="http://schemas.microsoft.com/office/drawing/2014/main" id="{1644B017-1EFE-1300-063B-23031ECDF2AA}"/>
              </a:ext>
            </a:extLst>
          </p:cNvPr>
          <p:cNvSpPr>
            <a:spLocks noGrp="1"/>
          </p:cNvSpPr>
          <p:nvPr>
            <p:ph type="body" sz="quarter" idx="17"/>
          </p:nvPr>
        </p:nvSpPr>
        <p:spPr/>
        <p:txBody>
          <a:bodyPr/>
          <a:lstStyle/>
          <a:p>
            <a:endParaRPr lang="en-US"/>
          </a:p>
        </p:txBody>
      </p:sp>
      <p:sp>
        <p:nvSpPr>
          <p:cNvPr id="7" name="Oval 6">
            <a:extLst>
              <a:ext uri="{FF2B5EF4-FFF2-40B4-BE49-F238E27FC236}">
                <a16:creationId xmlns:a16="http://schemas.microsoft.com/office/drawing/2014/main" id="{733E44FB-10D2-6280-E703-01D3CBDBB3A1}"/>
              </a:ext>
            </a:extLst>
          </p:cNvPr>
          <p:cNvSpPr/>
          <p:nvPr/>
        </p:nvSpPr>
        <p:spPr bwMode="auto">
          <a:xfrm>
            <a:off x="758952" y="2243866"/>
            <a:ext cx="435429" cy="435429"/>
          </a:xfrm>
          <a:prstGeom prst="ellipse">
            <a:avLst/>
          </a:prstGeom>
          <a:solidFill>
            <a:schemeClr val="accent2"/>
          </a:solidFill>
          <a:ln w="9525">
            <a:noFill/>
            <a:round/>
            <a:headEnd/>
            <a:tailEnd/>
          </a:ln>
          <a:effectLst/>
        </p:spPr>
        <p:txBody>
          <a:bodyPr wrap="none" rtlCol="0" anchor="ctr"/>
          <a:lstStyle/>
          <a:p>
            <a:pPr marL="0" marR="0" lvl="0" indent="0" algn="ctr" defTabSz="548596"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a:ea typeface="+mn-ea"/>
                <a:cs typeface="+mn-cs"/>
              </a:rPr>
              <a:t>4</a:t>
            </a:r>
          </a:p>
        </p:txBody>
      </p:sp>
      <p:sp>
        <p:nvSpPr>
          <p:cNvPr id="2" name="Slide Number Placeholder 4">
            <a:extLst>
              <a:ext uri="{FF2B5EF4-FFF2-40B4-BE49-F238E27FC236}">
                <a16:creationId xmlns:a16="http://schemas.microsoft.com/office/drawing/2014/main" id="{CDE196D7-AA0B-021A-D32E-6ADB7F081DE8}"/>
              </a:ext>
            </a:extLst>
          </p:cNvPr>
          <p:cNvSpPr>
            <a:spLocks noGrp="1"/>
          </p:cNvSpPr>
          <p:nvPr>
            <p:ph type="sldNum" sz="quarter" idx="4"/>
          </p:nvPr>
        </p:nvSpPr>
        <p:spPr>
          <a:xfrm>
            <a:off x="13414248" y="7772399"/>
            <a:ext cx="457200" cy="192024"/>
          </a:xfrm>
          <a:prstGeom prst="rect">
            <a:avLst/>
          </a:prstGeom>
        </p:spPr>
        <p:txBody>
          <a:bodyPr/>
          <a:lstStyle/>
          <a:p>
            <a:fld id="{837543D7-8401-5C4E-B0A9-F48897C0C347}" type="slidenum">
              <a:rPr lang="en-US" smtClean="0"/>
              <a:pPr/>
              <a:t>66</a:t>
            </a:fld>
            <a:endParaRPr lang="en-US" dirty="0"/>
          </a:p>
        </p:txBody>
      </p:sp>
      <p:pic>
        <p:nvPicPr>
          <p:cNvPr id="8" name="Picture 7" descr="A picture containing text, indoor, person&#10;&#10;Description automatically generated">
            <a:extLst>
              <a:ext uri="{FF2B5EF4-FFF2-40B4-BE49-F238E27FC236}">
                <a16:creationId xmlns:a16="http://schemas.microsoft.com/office/drawing/2014/main" id="{9AE82989-4F38-F99E-9D28-B65FC7D7988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825496" y="3516185"/>
            <a:ext cx="4155333" cy="4023360"/>
          </a:xfrm>
          <a:prstGeom prst="rect">
            <a:avLst/>
          </a:prstGeom>
        </p:spPr>
      </p:pic>
      <p:pic>
        <p:nvPicPr>
          <p:cNvPr id="9" name="Picture 8" descr="A picture containing text, person, indoor, hand&#10;&#10;Description automatically generated">
            <a:extLst>
              <a:ext uri="{FF2B5EF4-FFF2-40B4-BE49-F238E27FC236}">
                <a16:creationId xmlns:a16="http://schemas.microsoft.com/office/drawing/2014/main" id="{4FB66151-0A4D-A4F9-7A28-E9794DC5E24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662672" y="3516185"/>
            <a:ext cx="4155332" cy="4023360"/>
          </a:xfrm>
          <a:prstGeom prst="rect">
            <a:avLst/>
          </a:prstGeom>
        </p:spPr>
      </p:pic>
    </p:spTree>
    <p:extLst>
      <p:ext uri="{BB962C8B-B14F-4D97-AF65-F5344CB8AC3E}">
        <p14:creationId xmlns:p14="http://schemas.microsoft.com/office/powerpoint/2010/main" val="12586986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AEBF73-D814-36A6-2188-F15DD7EECD8F}"/>
              </a:ext>
            </a:extLst>
          </p:cNvPr>
          <p:cNvSpPr>
            <a:spLocks noGrp="1"/>
          </p:cNvSpPr>
          <p:nvPr>
            <p:ph type="title"/>
          </p:nvPr>
        </p:nvSpPr>
        <p:spPr/>
        <p:txBody>
          <a:bodyPr/>
          <a:lstStyle/>
          <a:p>
            <a:r>
              <a:rPr lang="en-US" dirty="0"/>
              <a:t>Transfer Wire Continued</a:t>
            </a:r>
          </a:p>
        </p:txBody>
      </p:sp>
      <p:sp>
        <p:nvSpPr>
          <p:cNvPr id="4" name="Content Placeholder 3">
            <a:extLst>
              <a:ext uri="{FF2B5EF4-FFF2-40B4-BE49-F238E27FC236}">
                <a16:creationId xmlns:a16="http://schemas.microsoft.com/office/drawing/2014/main" id="{BA76B410-C57B-A1BD-DC28-5C202595C00B}"/>
              </a:ext>
            </a:extLst>
          </p:cNvPr>
          <p:cNvSpPr>
            <a:spLocks noGrp="1"/>
          </p:cNvSpPr>
          <p:nvPr>
            <p:ph sz="quarter" idx="10"/>
          </p:nvPr>
        </p:nvSpPr>
        <p:spPr>
          <a:xfrm>
            <a:off x="1307592" y="2324100"/>
            <a:ext cx="12560808" cy="1452033"/>
          </a:xfrm>
        </p:spPr>
        <p:txBody>
          <a:bodyPr/>
          <a:lstStyle/>
          <a:p>
            <a:pPr lvl="2"/>
            <a:r>
              <a:rPr lang="en-US" dirty="0"/>
              <a:t>Connect the white </a:t>
            </a:r>
            <a:r>
              <a:rPr lang="en-US" b="1" dirty="0"/>
              <a:t>V2GND</a:t>
            </a:r>
            <a:r>
              <a:rPr lang="en-US" dirty="0"/>
              <a:t> wire to </a:t>
            </a:r>
            <a:r>
              <a:rPr lang="en-US" b="1" dirty="0"/>
              <a:t>BRNGND</a:t>
            </a:r>
            <a:r>
              <a:rPr lang="en-US" dirty="0"/>
              <a:t>,</a:t>
            </a:r>
          </a:p>
          <a:p>
            <a:pPr lvl="2"/>
            <a:r>
              <a:rPr lang="en-US" dirty="0"/>
              <a:t>Locate the </a:t>
            </a:r>
            <a:r>
              <a:rPr lang="en-US" b="1" dirty="0"/>
              <a:t>MVPVCOM</a:t>
            </a:r>
            <a:r>
              <a:rPr lang="en-US" dirty="0"/>
              <a:t> on the 11-pin harness and cut the ¼" male spade off. Strip back the wire and install one of the 3/16" male spade quick connector included in the installation accessories bag.</a:t>
            </a:r>
          </a:p>
          <a:p>
            <a:pPr lvl="2"/>
            <a:r>
              <a:rPr lang="en-US" dirty="0"/>
              <a:t>Remove the blue </a:t>
            </a:r>
            <a:r>
              <a:rPr lang="en-US" b="1" dirty="0"/>
              <a:t>V2GND</a:t>
            </a:r>
            <a:r>
              <a:rPr lang="en-US" dirty="0"/>
              <a:t> wire and connect to </a:t>
            </a:r>
            <a:r>
              <a:rPr lang="en-US" b="1" dirty="0"/>
              <a:t>MVPVCOM</a:t>
            </a:r>
            <a:r>
              <a:rPr lang="en-US" dirty="0"/>
              <a:t>.</a:t>
            </a:r>
          </a:p>
          <a:p>
            <a:pPr lvl="2"/>
            <a:endParaRPr lang="en-US" dirty="0"/>
          </a:p>
          <a:p>
            <a:pPr lvl="2"/>
            <a:endParaRPr lang="en-US" dirty="0"/>
          </a:p>
        </p:txBody>
      </p:sp>
      <p:sp>
        <p:nvSpPr>
          <p:cNvPr id="6" name="Text Placeholder 5">
            <a:extLst>
              <a:ext uri="{FF2B5EF4-FFF2-40B4-BE49-F238E27FC236}">
                <a16:creationId xmlns:a16="http://schemas.microsoft.com/office/drawing/2014/main" id="{1644B017-1EFE-1300-063B-23031ECDF2AA}"/>
              </a:ext>
            </a:extLst>
          </p:cNvPr>
          <p:cNvSpPr>
            <a:spLocks noGrp="1"/>
          </p:cNvSpPr>
          <p:nvPr>
            <p:ph type="body" sz="quarter" idx="17"/>
          </p:nvPr>
        </p:nvSpPr>
        <p:spPr/>
        <p:txBody>
          <a:bodyPr/>
          <a:lstStyle/>
          <a:p>
            <a:endParaRPr lang="en-US"/>
          </a:p>
        </p:txBody>
      </p:sp>
      <p:sp>
        <p:nvSpPr>
          <p:cNvPr id="7" name="Oval 6">
            <a:extLst>
              <a:ext uri="{FF2B5EF4-FFF2-40B4-BE49-F238E27FC236}">
                <a16:creationId xmlns:a16="http://schemas.microsoft.com/office/drawing/2014/main" id="{733E44FB-10D2-6280-E703-01D3CBDBB3A1}"/>
              </a:ext>
            </a:extLst>
          </p:cNvPr>
          <p:cNvSpPr/>
          <p:nvPr/>
        </p:nvSpPr>
        <p:spPr bwMode="auto">
          <a:xfrm>
            <a:off x="758952" y="2243866"/>
            <a:ext cx="435429" cy="435429"/>
          </a:xfrm>
          <a:prstGeom prst="ellipse">
            <a:avLst/>
          </a:prstGeom>
          <a:solidFill>
            <a:schemeClr val="accent2"/>
          </a:solidFill>
          <a:ln w="9525">
            <a:noFill/>
            <a:round/>
            <a:headEnd/>
            <a:tailEnd/>
          </a:ln>
          <a:effectLst/>
        </p:spPr>
        <p:txBody>
          <a:bodyPr wrap="none" rtlCol="0" anchor="ctr"/>
          <a:lstStyle/>
          <a:p>
            <a:pPr marL="0" marR="0" lvl="0" indent="0" algn="ctr" defTabSz="548596"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a:ea typeface="+mn-ea"/>
                <a:cs typeface="+mn-cs"/>
              </a:rPr>
              <a:t>5</a:t>
            </a:r>
          </a:p>
        </p:txBody>
      </p:sp>
      <p:sp>
        <p:nvSpPr>
          <p:cNvPr id="2" name="Slide Number Placeholder 4">
            <a:extLst>
              <a:ext uri="{FF2B5EF4-FFF2-40B4-BE49-F238E27FC236}">
                <a16:creationId xmlns:a16="http://schemas.microsoft.com/office/drawing/2014/main" id="{CDE196D7-AA0B-021A-D32E-6ADB7F081DE8}"/>
              </a:ext>
            </a:extLst>
          </p:cNvPr>
          <p:cNvSpPr>
            <a:spLocks noGrp="1"/>
          </p:cNvSpPr>
          <p:nvPr>
            <p:ph type="sldNum" sz="quarter" idx="4"/>
          </p:nvPr>
        </p:nvSpPr>
        <p:spPr>
          <a:xfrm>
            <a:off x="13414248" y="7772399"/>
            <a:ext cx="457200" cy="192024"/>
          </a:xfrm>
          <a:prstGeom prst="rect">
            <a:avLst/>
          </a:prstGeom>
        </p:spPr>
        <p:txBody>
          <a:bodyPr/>
          <a:lstStyle/>
          <a:p>
            <a:fld id="{837543D7-8401-5C4E-B0A9-F48897C0C347}" type="slidenum">
              <a:rPr lang="en-US" smtClean="0"/>
              <a:pPr/>
              <a:t>67</a:t>
            </a:fld>
            <a:endParaRPr lang="en-US" dirty="0"/>
          </a:p>
        </p:txBody>
      </p:sp>
      <p:pic>
        <p:nvPicPr>
          <p:cNvPr id="5" name="Picture 4">
            <a:extLst>
              <a:ext uri="{FF2B5EF4-FFF2-40B4-BE49-F238E27FC236}">
                <a16:creationId xmlns:a16="http://schemas.microsoft.com/office/drawing/2014/main" id="{1C9384C9-6D83-6012-C0B1-0B5019CC99A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825496" y="3931921"/>
            <a:ext cx="4151376" cy="3611880"/>
          </a:xfrm>
          <a:prstGeom prst="rect">
            <a:avLst/>
          </a:prstGeom>
        </p:spPr>
      </p:pic>
      <p:pic>
        <p:nvPicPr>
          <p:cNvPr id="10" name="Picture 9">
            <a:extLst>
              <a:ext uri="{FF2B5EF4-FFF2-40B4-BE49-F238E27FC236}">
                <a16:creationId xmlns:a16="http://schemas.microsoft.com/office/drawing/2014/main" id="{DE459AB7-0BFE-91A0-66A8-5D14EA29E2E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662672" y="3931920"/>
            <a:ext cx="4151376" cy="3611880"/>
          </a:xfrm>
          <a:prstGeom prst="rect">
            <a:avLst/>
          </a:prstGeom>
        </p:spPr>
      </p:pic>
    </p:spTree>
    <p:extLst>
      <p:ext uri="{BB962C8B-B14F-4D97-AF65-F5344CB8AC3E}">
        <p14:creationId xmlns:p14="http://schemas.microsoft.com/office/powerpoint/2010/main" val="3621435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AEBF73-D814-36A6-2188-F15DD7EECD8F}"/>
              </a:ext>
            </a:extLst>
          </p:cNvPr>
          <p:cNvSpPr>
            <a:spLocks noGrp="1"/>
          </p:cNvSpPr>
          <p:nvPr>
            <p:ph type="title"/>
          </p:nvPr>
        </p:nvSpPr>
        <p:spPr/>
        <p:txBody>
          <a:bodyPr/>
          <a:lstStyle/>
          <a:p>
            <a:r>
              <a:rPr lang="en-US" dirty="0"/>
              <a:t>Strip MV Wire</a:t>
            </a:r>
          </a:p>
        </p:txBody>
      </p:sp>
      <p:sp>
        <p:nvSpPr>
          <p:cNvPr id="4" name="Content Placeholder 3">
            <a:extLst>
              <a:ext uri="{FF2B5EF4-FFF2-40B4-BE49-F238E27FC236}">
                <a16:creationId xmlns:a16="http://schemas.microsoft.com/office/drawing/2014/main" id="{BA76B410-C57B-A1BD-DC28-5C202595C00B}"/>
              </a:ext>
            </a:extLst>
          </p:cNvPr>
          <p:cNvSpPr>
            <a:spLocks noGrp="1"/>
          </p:cNvSpPr>
          <p:nvPr>
            <p:ph sz="quarter" idx="10"/>
          </p:nvPr>
        </p:nvSpPr>
        <p:spPr>
          <a:xfrm>
            <a:off x="1307592" y="2324100"/>
            <a:ext cx="11722608" cy="580465"/>
          </a:xfrm>
        </p:spPr>
        <p:txBody>
          <a:bodyPr/>
          <a:lstStyle/>
          <a:p>
            <a:pPr lvl="1"/>
            <a:r>
              <a:rPr lang="en-US" dirty="0"/>
              <a:t>Locate the </a:t>
            </a:r>
            <a:r>
              <a:rPr lang="en-US" b="1" dirty="0"/>
              <a:t>MV</a:t>
            </a:r>
            <a:r>
              <a:rPr lang="en-US" dirty="0"/>
              <a:t> on the 11-pin harness and cut the ¼" male spade off. Strip back the wire and install one of the 3/16" male spade quick connector included in the installation accessories bag.</a:t>
            </a:r>
          </a:p>
        </p:txBody>
      </p:sp>
      <p:sp>
        <p:nvSpPr>
          <p:cNvPr id="6" name="Text Placeholder 5">
            <a:extLst>
              <a:ext uri="{FF2B5EF4-FFF2-40B4-BE49-F238E27FC236}">
                <a16:creationId xmlns:a16="http://schemas.microsoft.com/office/drawing/2014/main" id="{1644B017-1EFE-1300-063B-23031ECDF2AA}"/>
              </a:ext>
            </a:extLst>
          </p:cNvPr>
          <p:cNvSpPr>
            <a:spLocks noGrp="1"/>
          </p:cNvSpPr>
          <p:nvPr>
            <p:ph type="body" sz="quarter" idx="17"/>
          </p:nvPr>
        </p:nvSpPr>
        <p:spPr/>
        <p:txBody>
          <a:bodyPr/>
          <a:lstStyle/>
          <a:p>
            <a:endParaRPr lang="en-US"/>
          </a:p>
        </p:txBody>
      </p:sp>
      <p:sp>
        <p:nvSpPr>
          <p:cNvPr id="7" name="Oval 6">
            <a:extLst>
              <a:ext uri="{FF2B5EF4-FFF2-40B4-BE49-F238E27FC236}">
                <a16:creationId xmlns:a16="http://schemas.microsoft.com/office/drawing/2014/main" id="{733E44FB-10D2-6280-E703-01D3CBDBB3A1}"/>
              </a:ext>
            </a:extLst>
          </p:cNvPr>
          <p:cNvSpPr/>
          <p:nvPr/>
        </p:nvSpPr>
        <p:spPr bwMode="auto">
          <a:xfrm>
            <a:off x="758952" y="2243866"/>
            <a:ext cx="435429" cy="435429"/>
          </a:xfrm>
          <a:prstGeom prst="ellipse">
            <a:avLst/>
          </a:prstGeom>
          <a:solidFill>
            <a:schemeClr val="accent2"/>
          </a:solidFill>
          <a:ln w="9525">
            <a:noFill/>
            <a:round/>
            <a:headEnd/>
            <a:tailEnd/>
          </a:ln>
          <a:effectLst/>
        </p:spPr>
        <p:txBody>
          <a:bodyPr wrap="none" rtlCol="0" anchor="ctr"/>
          <a:lstStyle/>
          <a:p>
            <a:pPr marL="0" marR="0" lvl="0" indent="0" algn="ctr" defTabSz="548596"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a:ea typeface="+mn-ea"/>
                <a:cs typeface="+mn-cs"/>
              </a:rPr>
              <a:t>6</a:t>
            </a:r>
          </a:p>
        </p:txBody>
      </p:sp>
      <p:sp>
        <p:nvSpPr>
          <p:cNvPr id="2" name="Slide Number Placeholder 4">
            <a:extLst>
              <a:ext uri="{FF2B5EF4-FFF2-40B4-BE49-F238E27FC236}">
                <a16:creationId xmlns:a16="http://schemas.microsoft.com/office/drawing/2014/main" id="{CDE196D7-AA0B-021A-D32E-6ADB7F081DE8}"/>
              </a:ext>
            </a:extLst>
          </p:cNvPr>
          <p:cNvSpPr>
            <a:spLocks noGrp="1"/>
          </p:cNvSpPr>
          <p:nvPr>
            <p:ph type="sldNum" sz="quarter" idx="4"/>
          </p:nvPr>
        </p:nvSpPr>
        <p:spPr>
          <a:xfrm>
            <a:off x="13414248" y="7772399"/>
            <a:ext cx="457200" cy="192024"/>
          </a:xfrm>
          <a:prstGeom prst="rect">
            <a:avLst/>
          </a:prstGeom>
        </p:spPr>
        <p:txBody>
          <a:bodyPr/>
          <a:lstStyle/>
          <a:p>
            <a:fld id="{837543D7-8401-5C4E-B0A9-F48897C0C347}" type="slidenum">
              <a:rPr lang="en-US" smtClean="0"/>
              <a:pPr/>
              <a:t>68</a:t>
            </a:fld>
            <a:endParaRPr lang="en-US" dirty="0"/>
          </a:p>
        </p:txBody>
      </p:sp>
      <p:pic>
        <p:nvPicPr>
          <p:cNvPr id="5" name="Picture 4">
            <a:extLst>
              <a:ext uri="{FF2B5EF4-FFF2-40B4-BE49-F238E27FC236}">
                <a16:creationId xmlns:a16="http://schemas.microsoft.com/office/drawing/2014/main" id="{FB428E8F-2039-C544-9CC6-17ABB5A57567}"/>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2820924" y="3200400"/>
            <a:ext cx="4151376" cy="4019528"/>
          </a:xfrm>
          <a:prstGeom prst="rect">
            <a:avLst/>
          </a:prstGeom>
        </p:spPr>
      </p:pic>
      <p:pic>
        <p:nvPicPr>
          <p:cNvPr id="10" name="Picture 9">
            <a:extLst>
              <a:ext uri="{FF2B5EF4-FFF2-40B4-BE49-F238E27FC236}">
                <a16:creationId xmlns:a16="http://schemas.microsoft.com/office/drawing/2014/main" id="{B685682F-D51E-D8B5-ABBA-4FF6E6CFF4AE}"/>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7658102" y="3200400"/>
            <a:ext cx="4151376" cy="4019529"/>
          </a:xfrm>
          <a:prstGeom prst="rect">
            <a:avLst/>
          </a:prstGeom>
        </p:spPr>
      </p:pic>
    </p:spTree>
    <p:extLst>
      <p:ext uri="{BB962C8B-B14F-4D97-AF65-F5344CB8AC3E}">
        <p14:creationId xmlns:p14="http://schemas.microsoft.com/office/powerpoint/2010/main" val="11783176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AEBF73-D814-36A6-2188-F15DD7EECD8F}"/>
              </a:ext>
            </a:extLst>
          </p:cNvPr>
          <p:cNvSpPr>
            <a:spLocks noGrp="1"/>
          </p:cNvSpPr>
          <p:nvPr>
            <p:ph type="title"/>
          </p:nvPr>
        </p:nvSpPr>
        <p:spPr/>
        <p:txBody>
          <a:bodyPr/>
          <a:lstStyle/>
          <a:p>
            <a:r>
              <a:rPr lang="en-US" dirty="0"/>
              <a:t>Transfer the Last Wires</a:t>
            </a:r>
          </a:p>
        </p:txBody>
      </p:sp>
      <p:sp>
        <p:nvSpPr>
          <p:cNvPr id="4" name="Content Placeholder 3">
            <a:extLst>
              <a:ext uri="{FF2B5EF4-FFF2-40B4-BE49-F238E27FC236}">
                <a16:creationId xmlns:a16="http://schemas.microsoft.com/office/drawing/2014/main" id="{BA76B410-C57B-A1BD-DC28-5C202595C00B}"/>
              </a:ext>
            </a:extLst>
          </p:cNvPr>
          <p:cNvSpPr>
            <a:spLocks noGrp="1"/>
          </p:cNvSpPr>
          <p:nvPr>
            <p:ph sz="quarter" idx="10"/>
          </p:nvPr>
        </p:nvSpPr>
        <p:spPr>
          <a:xfrm>
            <a:off x="1307592" y="2324100"/>
            <a:ext cx="5664708" cy="1185454"/>
          </a:xfrm>
        </p:spPr>
        <p:txBody>
          <a:bodyPr/>
          <a:lstStyle/>
          <a:p>
            <a:pPr lvl="1"/>
            <a:r>
              <a:rPr lang="en-US" dirty="0"/>
              <a:t>Remove the blue </a:t>
            </a:r>
            <a:r>
              <a:rPr lang="en-US" b="1" dirty="0"/>
              <a:t>V1</a:t>
            </a:r>
            <a:r>
              <a:rPr lang="en-US" dirty="0"/>
              <a:t> wire and connect to </a:t>
            </a:r>
            <a:r>
              <a:rPr lang="en-US" b="1" dirty="0"/>
              <a:t>MV</a:t>
            </a:r>
            <a:r>
              <a:rPr lang="en-US" dirty="0"/>
              <a:t>, and, finally, remove the </a:t>
            </a:r>
            <a:r>
              <a:rPr lang="en-US" b="1" dirty="0"/>
              <a:t>TH</a:t>
            </a:r>
            <a:r>
              <a:rPr lang="en-US" dirty="0"/>
              <a:t> and connect to </a:t>
            </a:r>
            <a:r>
              <a:rPr lang="en-US" b="1" dirty="0"/>
              <a:t>24V</a:t>
            </a:r>
          </a:p>
          <a:p>
            <a:pPr lvl="1"/>
            <a:endParaRPr lang="en-US" dirty="0"/>
          </a:p>
        </p:txBody>
      </p:sp>
      <p:sp>
        <p:nvSpPr>
          <p:cNvPr id="7" name="Oval 6">
            <a:extLst>
              <a:ext uri="{FF2B5EF4-FFF2-40B4-BE49-F238E27FC236}">
                <a16:creationId xmlns:a16="http://schemas.microsoft.com/office/drawing/2014/main" id="{733E44FB-10D2-6280-E703-01D3CBDBB3A1}"/>
              </a:ext>
            </a:extLst>
          </p:cNvPr>
          <p:cNvSpPr/>
          <p:nvPr/>
        </p:nvSpPr>
        <p:spPr bwMode="auto">
          <a:xfrm>
            <a:off x="758952" y="2243866"/>
            <a:ext cx="435429" cy="435429"/>
          </a:xfrm>
          <a:prstGeom prst="ellipse">
            <a:avLst/>
          </a:prstGeom>
          <a:solidFill>
            <a:schemeClr val="accent2"/>
          </a:solidFill>
          <a:ln w="9525">
            <a:noFill/>
            <a:round/>
            <a:headEnd/>
            <a:tailEnd/>
          </a:ln>
          <a:effectLst/>
        </p:spPr>
        <p:txBody>
          <a:bodyPr wrap="square" rtlCol="0" anchor="ctr"/>
          <a:lstStyle/>
          <a:p>
            <a:pPr marL="0" marR="0" lvl="0" indent="0" algn="ctr" defTabSz="548596"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a:ea typeface="+mn-ea"/>
                <a:cs typeface="+mn-cs"/>
              </a:rPr>
              <a:t>7</a:t>
            </a:r>
          </a:p>
        </p:txBody>
      </p:sp>
      <p:sp>
        <p:nvSpPr>
          <p:cNvPr id="2" name="Slide Number Placeholder 4">
            <a:extLst>
              <a:ext uri="{FF2B5EF4-FFF2-40B4-BE49-F238E27FC236}">
                <a16:creationId xmlns:a16="http://schemas.microsoft.com/office/drawing/2014/main" id="{CDE196D7-AA0B-021A-D32E-6ADB7F081DE8}"/>
              </a:ext>
            </a:extLst>
          </p:cNvPr>
          <p:cNvSpPr>
            <a:spLocks noGrp="1"/>
          </p:cNvSpPr>
          <p:nvPr>
            <p:ph type="sldNum" sz="quarter" idx="4"/>
          </p:nvPr>
        </p:nvSpPr>
        <p:spPr>
          <a:xfrm>
            <a:off x="13414248" y="7772399"/>
            <a:ext cx="457200" cy="192024"/>
          </a:xfrm>
          <a:prstGeom prst="rect">
            <a:avLst/>
          </a:prstGeom>
        </p:spPr>
        <p:txBody>
          <a:bodyPr/>
          <a:lstStyle/>
          <a:p>
            <a:fld id="{837543D7-8401-5C4E-B0A9-F48897C0C347}" type="slidenum">
              <a:rPr lang="en-US" smtClean="0"/>
              <a:pPr/>
              <a:t>69</a:t>
            </a:fld>
            <a:endParaRPr lang="en-US" dirty="0"/>
          </a:p>
        </p:txBody>
      </p:sp>
      <p:pic>
        <p:nvPicPr>
          <p:cNvPr id="6" name="Picture 5">
            <a:extLst>
              <a:ext uri="{FF2B5EF4-FFF2-40B4-BE49-F238E27FC236}">
                <a16:creationId xmlns:a16="http://schemas.microsoft.com/office/drawing/2014/main" id="{1B7D00CC-DC7D-CF9F-0C03-58F5FDD5483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658102" y="2324100"/>
            <a:ext cx="6208776" cy="3758184"/>
          </a:xfrm>
          <a:prstGeom prst="rect">
            <a:avLst/>
          </a:prstGeom>
        </p:spPr>
      </p:pic>
    </p:spTree>
    <p:extLst>
      <p:ext uri="{BB962C8B-B14F-4D97-AF65-F5344CB8AC3E}">
        <p14:creationId xmlns:p14="http://schemas.microsoft.com/office/powerpoint/2010/main" val="25951981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8A59189-E08D-11CE-C044-5F9A592438FD}"/>
              </a:ext>
            </a:extLst>
          </p:cNvPr>
          <p:cNvSpPr>
            <a:spLocks noGrp="1"/>
          </p:cNvSpPr>
          <p:nvPr>
            <p:ph type="title"/>
          </p:nvPr>
        </p:nvSpPr>
        <p:spPr/>
        <p:txBody>
          <a:bodyPr/>
          <a:lstStyle/>
          <a:p>
            <a:r>
              <a:rPr lang="en-US" dirty="0"/>
              <a:t>Non-Integrated Furnace Application</a:t>
            </a:r>
          </a:p>
        </p:txBody>
      </p:sp>
      <p:sp>
        <p:nvSpPr>
          <p:cNvPr id="12" name="Content Placeholder 11">
            <a:extLst>
              <a:ext uri="{FF2B5EF4-FFF2-40B4-BE49-F238E27FC236}">
                <a16:creationId xmlns:a16="http://schemas.microsoft.com/office/drawing/2014/main" id="{070682EC-DDD5-4C94-53D1-9A234759BB28}"/>
              </a:ext>
            </a:extLst>
          </p:cNvPr>
          <p:cNvSpPr>
            <a:spLocks noGrp="1"/>
          </p:cNvSpPr>
          <p:nvPr>
            <p:ph sz="quarter" idx="10"/>
          </p:nvPr>
        </p:nvSpPr>
        <p:spPr>
          <a:xfrm>
            <a:off x="762000" y="1773936"/>
            <a:ext cx="13106400" cy="2075688"/>
          </a:xfrm>
        </p:spPr>
        <p:txBody>
          <a:bodyPr/>
          <a:lstStyle/>
          <a:p>
            <a:r>
              <a:rPr lang="en-US" dirty="0"/>
              <a:t>What is “Non-Integrated”?</a:t>
            </a:r>
          </a:p>
          <a:p>
            <a:pPr lvl="2"/>
            <a:r>
              <a:rPr lang="en-US" dirty="0"/>
              <a:t>A Non-Integrated Control is a partial control that connects to another for complete operation. For Forced Air Units, the 50D50U-843 will integrate with a 50F06-843 Fan Timer module for complete Furnace operation.</a:t>
            </a:r>
          </a:p>
          <a:p>
            <a:pPr lvl="3"/>
            <a:r>
              <a:rPr lang="en-US" dirty="0"/>
              <a:t>Most common All-Spark Ignition Module Furnace application!</a:t>
            </a:r>
          </a:p>
          <a:p>
            <a:pPr lvl="2"/>
            <a:r>
              <a:rPr lang="en-US" dirty="0"/>
              <a:t>All-Spark can be installed in a wide range of applications (continued on the next slide)</a:t>
            </a:r>
          </a:p>
          <a:p>
            <a:pPr lvl="2"/>
            <a:endParaRPr lang="en-US" dirty="0"/>
          </a:p>
          <a:p>
            <a:pPr lvl="2"/>
            <a:endParaRPr lang="en-US" dirty="0"/>
          </a:p>
          <a:p>
            <a:endParaRPr lang="en-US" dirty="0"/>
          </a:p>
          <a:p>
            <a:endParaRPr lang="en-US" dirty="0"/>
          </a:p>
        </p:txBody>
      </p:sp>
      <p:sp>
        <p:nvSpPr>
          <p:cNvPr id="13" name="Text Placeholder 12">
            <a:extLst>
              <a:ext uri="{FF2B5EF4-FFF2-40B4-BE49-F238E27FC236}">
                <a16:creationId xmlns:a16="http://schemas.microsoft.com/office/drawing/2014/main" id="{D95E9768-940D-53B4-D905-5FCBB0FD1150}"/>
              </a:ext>
            </a:extLst>
          </p:cNvPr>
          <p:cNvSpPr>
            <a:spLocks noGrp="1"/>
          </p:cNvSpPr>
          <p:nvPr>
            <p:ph type="body" sz="quarter" idx="11"/>
          </p:nvPr>
        </p:nvSpPr>
        <p:spPr/>
        <p:txBody>
          <a:bodyPr/>
          <a:lstStyle/>
          <a:p>
            <a:endParaRPr lang="en-US"/>
          </a:p>
        </p:txBody>
      </p:sp>
      <p:sp>
        <p:nvSpPr>
          <p:cNvPr id="6" name="Slide Number Placeholder 5">
            <a:extLst>
              <a:ext uri="{FF2B5EF4-FFF2-40B4-BE49-F238E27FC236}">
                <a16:creationId xmlns:a16="http://schemas.microsoft.com/office/drawing/2014/main" id="{0CDA4FE3-08DF-1DFA-C8A8-130355CB0C7A}"/>
              </a:ext>
            </a:extLst>
          </p:cNvPr>
          <p:cNvSpPr>
            <a:spLocks noGrp="1"/>
          </p:cNvSpPr>
          <p:nvPr>
            <p:ph type="sldNum" sz="quarter" idx="4"/>
          </p:nvPr>
        </p:nvSpPr>
        <p:spPr/>
        <p:txBody>
          <a:bodyPr/>
          <a:lstStyle/>
          <a:p>
            <a:fld id="{837543D7-8401-5C4E-B0A9-F48897C0C347}" type="slidenum">
              <a:rPr lang="en-US" smtClean="0"/>
              <a:pPr/>
              <a:t>7</a:t>
            </a:fld>
            <a:endParaRPr lang="en-US" dirty="0"/>
          </a:p>
        </p:txBody>
      </p:sp>
      <p:sp>
        <p:nvSpPr>
          <p:cNvPr id="14" name="Text Placeholder 13">
            <a:extLst>
              <a:ext uri="{FF2B5EF4-FFF2-40B4-BE49-F238E27FC236}">
                <a16:creationId xmlns:a16="http://schemas.microsoft.com/office/drawing/2014/main" id="{F3407CA6-DC6A-8E32-82C5-6C7EB7104D63}"/>
              </a:ext>
            </a:extLst>
          </p:cNvPr>
          <p:cNvSpPr>
            <a:spLocks noGrp="1"/>
          </p:cNvSpPr>
          <p:nvPr>
            <p:ph type="body" sz="quarter" idx="17"/>
          </p:nvPr>
        </p:nvSpPr>
        <p:spPr/>
        <p:txBody>
          <a:bodyPr/>
          <a:lstStyle/>
          <a:p>
            <a:endParaRPr lang="en-US" dirty="0"/>
          </a:p>
        </p:txBody>
      </p:sp>
      <p:pic>
        <p:nvPicPr>
          <p:cNvPr id="16" name="Picture 15">
            <a:extLst>
              <a:ext uri="{FF2B5EF4-FFF2-40B4-BE49-F238E27FC236}">
                <a16:creationId xmlns:a16="http://schemas.microsoft.com/office/drawing/2014/main" id="{6B8B6B77-AEF7-899C-368D-6D2257B46A6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370276" y="3954323"/>
            <a:ext cx="2435179" cy="3566160"/>
          </a:xfrm>
          <a:prstGeom prst="rect">
            <a:avLst/>
          </a:prstGeom>
        </p:spPr>
      </p:pic>
      <p:grpSp>
        <p:nvGrpSpPr>
          <p:cNvPr id="17" name="Group 16">
            <a:extLst>
              <a:ext uri="{FF2B5EF4-FFF2-40B4-BE49-F238E27FC236}">
                <a16:creationId xmlns:a16="http://schemas.microsoft.com/office/drawing/2014/main" id="{EFE35EF8-FF32-9821-968F-657BC281BE9E}"/>
              </a:ext>
            </a:extLst>
          </p:cNvPr>
          <p:cNvGrpSpPr/>
          <p:nvPr/>
        </p:nvGrpSpPr>
        <p:grpSpPr>
          <a:xfrm>
            <a:off x="6446730" y="5543119"/>
            <a:ext cx="1569739" cy="388568"/>
            <a:chOff x="3792027" y="4588306"/>
            <a:chExt cx="1308116" cy="323806"/>
          </a:xfrm>
        </p:grpSpPr>
        <p:cxnSp>
          <p:nvCxnSpPr>
            <p:cNvPr id="18" name="Straight Arrow Connector 17">
              <a:extLst>
                <a:ext uri="{FF2B5EF4-FFF2-40B4-BE49-F238E27FC236}">
                  <a16:creationId xmlns:a16="http://schemas.microsoft.com/office/drawing/2014/main" id="{D87E8721-06C2-29AB-C955-B61A80C123A0}"/>
                </a:ext>
              </a:extLst>
            </p:cNvPr>
            <p:cNvCxnSpPr>
              <a:cxnSpLocks/>
            </p:cNvCxnSpPr>
            <p:nvPr/>
          </p:nvCxnSpPr>
          <p:spPr bwMode="auto">
            <a:xfrm flipV="1">
              <a:off x="4637391" y="4754762"/>
              <a:ext cx="462752" cy="1"/>
            </a:xfrm>
            <a:prstGeom prst="straightConnector1">
              <a:avLst/>
            </a:prstGeom>
            <a:ln w="57150">
              <a:solidFill>
                <a:schemeClr val="accent4"/>
              </a:solidFill>
              <a:headEnd type="none" w="med" len="med"/>
              <a:tailEnd type="triangle"/>
            </a:ln>
            <a:effectLst/>
          </p:spPr>
          <p:style>
            <a:lnRef idx="3">
              <a:schemeClr val="dk1"/>
            </a:lnRef>
            <a:fillRef idx="0">
              <a:schemeClr val="dk1"/>
            </a:fillRef>
            <a:effectRef idx="2">
              <a:schemeClr val="dk1"/>
            </a:effectRef>
            <a:fontRef idx="minor">
              <a:schemeClr val="tx1"/>
            </a:fontRef>
          </p:style>
        </p:cxnSp>
        <p:sp>
          <p:nvSpPr>
            <p:cNvPr id="19" name="TextBox 18">
              <a:extLst>
                <a:ext uri="{FF2B5EF4-FFF2-40B4-BE49-F238E27FC236}">
                  <a16:creationId xmlns:a16="http://schemas.microsoft.com/office/drawing/2014/main" id="{15BD441D-E58D-04A8-17AF-018EBE3147F7}"/>
                </a:ext>
              </a:extLst>
            </p:cNvPr>
            <p:cNvSpPr txBox="1"/>
            <p:nvPr/>
          </p:nvSpPr>
          <p:spPr bwMode="auto">
            <a:xfrm>
              <a:off x="3792027" y="4588306"/>
              <a:ext cx="997132" cy="323806"/>
            </a:xfrm>
            <a:prstGeom prst="rect">
              <a:avLst/>
            </a:prstGeom>
            <a:noFill/>
            <a:ln w="9525">
              <a:noFill/>
              <a:miter lim="800000"/>
              <a:headEnd/>
              <a:tailEnd/>
            </a:ln>
          </p:spPr>
          <p:txBody>
            <a:bodyPr wrap="square" rtlCol="0">
              <a:spAutoFit/>
            </a:bodyPr>
            <a:lstStyle/>
            <a:p>
              <a:pPr eaLnBrk="0" hangingPunct="0">
                <a:lnSpc>
                  <a:spcPct val="105000"/>
                </a:lnSpc>
              </a:pPr>
              <a:r>
                <a:rPr lang="en-US" sz="1920" b="1" dirty="0">
                  <a:solidFill>
                    <a:schemeClr val="accent4"/>
                  </a:solidFill>
                </a:rPr>
                <a:t>PLUS +</a:t>
              </a:r>
            </a:p>
          </p:txBody>
        </p:sp>
      </p:grpSp>
      <p:pic>
        <p:nvPicPr>
          <p:cNvPr id="2" name="Picture 1">
            <a:extLst>
              <a:ext uri="{FF2B5EF4-FFF2-40B4-BE49-F238E27FC236}">
                <a16:creationId xmlns:a16="http://schemas.microsoft.com/office/drawing/2014/main" id="{A693A703-3612-1999-FE18-2D96C8EB878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545" t="-1345" r="-327"/>
          <a:stretch/>
        </p:blipFill>
        <p:spPr>
          <a:xfrm>
            <a:off x="2660904" y="4549823"/>
            <a:ext cx="3419856" cy="2440550"/>
          </a:xfrm>
          <a:prstGeom prst="rect">
            <a:avLst/>
          </a:prstGeom>
        </p:spPr>
      </p:pic>
    </p:spTree>
    <p:extLst>
      <p:ext uri="{BB962C8B-B14F-4D97-AF65-F5344CB8AC3E}">
        <p14:creationId xmlns:p14="http://schemas.microsoft.com/office/powerpoint/2010/main" val="26150129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AEBF73-D814-36A6-2188-F15DD7EECD8F}"/>
              </a:ext>
            </a:extLst>
          </p:cNvPr>
          <p:cNvSpPr>
            <a:spLocks noGrp="1"/>
          </p:cNvSpPr>
          <p:nvPr>
            <p:ph type="title"/>
          </p:nvPr>
        </p:nvSpPr>
        <p:spPr/>
        <p:txBody>
          <a:bodyPr/>
          <a:lstStyle/>
          <a:p>
            <a:r>
              <a:rPr lang="en-US" dirty="0"/>
              <a:t>Remove Existing Module</a:t>
            </a:r>
          </a:p>
        </p:txBody>
      </p:sp>
      <p:sp>
        <p:nvSpPr>
          <p:cNvPr id="4" name="Content Placeholder 3">
            <a:extLst>
              <a:ext uri="{FF2B5EF4-FFF2-40B4-BE49-F238E27FC236}">
                <a16:creationId xmlns:a16="http://schemas.microsoft.com/office/drawing/2014/main" id="{BA76B410-C57B-A1BD-DC28-5C202595C00B}"/>
              </a:ext>
            </a:extLst>
          </p:cNvPr>
          <p:cNvSpPr>
            <a:spLocks noGrp="1"/>
          </p:cNvSpPr>
          <p:nvPr>
            <p:ph sz="quarter" idx="10"/>
          </p:nvPr>
        </p:nvSpPr>
        <p:spPr>
          <a:xfrm>
            <a:off x="1307592" y="2324100"/>
            <a:ext cx="5414941" cy="1185454"/>
          </a:xfrm>
        </p:spPr>
        <p:txBody>
          <a:bodyPr/>
          <a:lstStyle/>
          <a:p>
            <a:pPr lvl="1"/>
            <a:r>
              <a:rPr lang="en-US" dirty="0"/>
              <a:t>Once all of the wires have been transferred, remove the existing module. Take note if there is a ground wire attached to one of the mounting screws.</a:t>
            </a:r>
          </a:p>
        </p:txBody>
      </p:sp>
      <p:sp>
        <p:nvSpPr>
          <p:cNvPr id="7" name="Oval 6">
            <a:extLst>
              <a:ext uri="{FF2B5EF4-FFF2-40B4-BE49-F238E27FC236}">
                <a16:creationId xmlns:a16="http://schemas.microsoft.com/office/drawing/2014/main" id="{733E44FB-10D2-6280-E703-01D3CBDBB3A1}"/>
              </a:ext>
            </a:extLst>
          </p:cNvPr>
          <p:cNvSpPr/>
          <p:nvPr/>
        </p:nvSpPr>
        <p:spPr bwMode="auto">
          <a:xfrm>
            <a:off x="758952" y="2243866"/>
            <a:ext cx="435429" cy="435429"/>
          </a:xfrm>
          <a:prstGeom prst="ellipse">
            <a:avLst/>
          </a:prstGeom>
          <a:solidFill>
            <a:schemeClr val="accent2"/>
          </a:solidFill>
          <a:ln w="9525">
            <a:noFill/>
            <a:round/>
            <a:headEnd/>
            <a:tailEnd/>
          </a:ln>
          <a:effectLst/>
        </p:spPr>
        <p:txBody>
          <a:bodyPr wrap="square" rtlCol="0" anchor="ctr"/>
          <a:lstStyle/>
          <a:p>
            <a:pPr marL="0" marR="0" lvl="0" indent="0" algn="ctr" defTabSz="548596"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a:ea typeface="+mn-ea"/>
                <a:cs typeface="+mn-cs"/>
              </a:rPr>
              <a:t>8</a:t>
            </a:r>
          </a:p>
        </p:txBody>
      </p:sp>
      <p:sp>
        <p:nvSpPr>
          <p:cNvPr id="2" name="Slide Number Placeholder 4">
            <a:extLst>
              <a:ext uri="{FF2B5EF4-FFF2-40B4-BE49-F238E27FC236}">
                <a16:creationId xmlns:a16="http://schemas.microsoft.com/office/drawing/2014/main" id="{CDE196D7-AA0B-021A-D32E-6ADB7F081DE8}"/>
              </a:ext>
            </a:extLst>
          </p:cNvPr>
          <p:cNvSpPr>
            <a:spLocks noGrp="1"/>
          </p:cNvSpPr>
          <p:nvPr>
            <p:ph type="sldNum" sz="quarter" idx="4"/>
          </p:nvPr>
        </p:nvSpPr>
        <p:spPr>
          <a:xfrm>
            <a:off x="13414248" y="7772399"/>
            <a:ext cx="457200" cy="192024"/>
          </a:xfrm>
          <a:prstGeom prst="rect">
            <a:avLst/>
          </a:prstGeom>
        </p:spPr>
        <p:txBody>
          <a:bodyPr/>
          <a:lstStyle/>
          <a:p>
            <a:fld id="{837543D7-8401-5C4E-B0A9-F48897C0C347}" type="slidenum">
              <a:rPr lang="en-US" smtClean="0"/>
              <a:pPr/>
              <a:t>70</a:t>
            </a:fld>
            <a:endParaRPr lang="en-US" dirty="0"/>
          </a:p>
        </p:txBody>
      </p:sp>
      <p:pic>
        <p:nvPicPr>
          <p:cNvPr id="5" name="Picture 4">
            <a:extLst>
              <a:ext uri="{FF2B5EF4-FFF2-40B4-BE49-F238E27FC236}">
                <a16:creationId xmlns:a16="http://schemas.microsoft.com/office/drawing/2014/main" id="{6F33D27C-EB8C-42E2-44A8-B3486B1489A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658100" y="2324100"/>
            <a:ext cx="6208776" cy="3758184"/>
          </a:xfrm>
          <a:prstGeom prst="rect">
            <a:avLst/>
          </a:prstGeom>
        </p:spPr>
      </p:pic>
    </p:spTree>
    <p:extLst>
      <p:ext uri="{BB962C8B-B14F-4D97-AF65-F5344CB8AC3E}">
        <p14:creationId xmlns:p14="http://schemas.microsoft.com/office/powerpoint/2010/main" val="37353356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AEBF73-D814-36A6-2188-F15DD7EECD8F}"/>
              </a:ext>
            </a:extLst>
          </p:cNvPr>
          <p:cNvSpPr>
            <a:spLocks noGrp="1"/>
          </p:cNvSpPr>
          <p:nvPr>
            <p:ph type="title"/>
          </p:nvPr>
        </p:nvSpPr>
        <p:spPr/>
        <p:txBody>
          <a:bodyPr/>
          <a:lstStyle/>
          <a:p>
            <a:r>
              <a:rPr lang="en-US" dirty="0"/>
              <a:t>11-pin Harness</a:t>
            </a:r>
          </a:p>
        </p:txBody>
      </p:sp>
      <p:sp>
        <p:nvSpPr>
          <p:cNvPr id="4" name="Content Placeholder 3">
            <a:extLst>
              <a:ext uri="{FF2B5EF4-FFF2-40B4-BE49-F238E27FC236}">
                <a16:creationId xmlns:a16="http://schemas.microsoft.com/office/drawing/2014/main" id="{BA76B410-C57B-A1BD-DC28-5C202595C00B}"/>
              </a:ext>
            </a:extLst>
          </p:cNvPr>
          <p:cNvSpPr>
            <a:spLocks noGrp="1"/>
          </p:cNvSpPr>
          <p:nvPr>
            <p:ph sz="quarter" idx="10"/>
          </p:nvPr>
        </p:nvSpPr>
        <p:spPr>
          <a:xfrm>
            <a:off x="1307591" y="2324099"/>
            <a:ext cx="12559285" cy="3348568"/>
          </a:xfrm>
        </p:spPr>
        <p:txBody>
          <a:bodyPr/>
          <a:lstStyle/>
          <a:p>
            <a:pPr lvl="2"/>
            <a:r>
              <a:rPr lang="en-US" dirty="0"/>
              <a:t>The module can be configured using two different methods.</a:t>
            </a:r>
          </a:p>
          <a:p>
            <a:pPr lvl="2"/>
            <a:r>
              <a:rPr lang="en-US" dirty="0"/>
              <a:t>On-board configuration can be done after the module has been installed and powered up. Mobile app configuration is the preferred method, and can be done prior to installing the module.</a:t>
            </a:r>
          </a:p>
          <a:p>
            <a:pPr lvl="2"/>
            <a:r>
              <a:rPr lang="en-US" dirty="0"/>
              <a:t>For this application, the mobile app method will be used.</a:t>
            </a:r>
          </a:p>
        </p:txBody>
      </p:sp>
      <p:sp>
        <p:nvSpPr>
          <p:cNvPr id="7" name="Oval 6">
            <a:extLst>
              <a:ext uri="{FF2B5EF4-FFF2-40B4-BE49-F238E27FC236}">
                <a16:creationId xmlns:a16="http://schemas.microsoft.com/office/drawing/2014/main" id="{733E44FB-10D2-6280-E703-01D3CBDBB3A1}"/>
              </a:ext>
            </a:extLst>
          </p:cNvPr>
          <p:cNvSpPr/>
          <p:nvPr/>
        </p:nvSpPr>
        <p:spPr bwMode="auto">
          <a:xfrm>
            <a:off x="758952" y="2243866"/>
            <a:ext cx="435429" cy="435429"/>
          </a:xfrm>
          <a:prstGeom prst="ellipse">
            <a:avLst/>
          </a:prstGeom>
          <a:solidFill>
            <a:schemeClr val="accent2"/>
          </a:solidFill>
          <a:ln w="9525">
            <a:noFill/>
            <a:round/>
            <a:headEnd/>
            <a:tailEnd/>
          </a:ln>
          <a:effectLst/>
        </p:spPr>
        <p:txBody>
          <a:bodyPr wrap="square" rtlCol="0" anchor="ctr"/>
          <a:lstStyle/>
          <a:p>
            <a:pPr marL="0" marR="0" lvl="0" indent="0" algn="ctr" defTabSz="548596"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a:ea typeface="+mn-ea"/>
                <a:cs typeface="+mn-cs"/>
              </a:rPr>
              <a:t>9</a:t>
            </a:r>
          </a:p>
        </p:txBody>
      </p:sp>
      <p:sp>
        <p:nvSpPr>
          <p:cNvPr id="2" name="Slide Number Placeholder 4">
            <a:extLst>
              <a:ext uri="{FF2B5EF4-FFF2-40B4-BE49-F238E27FC236}">
                <a16:creationId xmlns:a16="http://schemas.microsoft.com/office/drawing/2014/main" id="{CDE196D7-AA0B-021A-D32E-6ADB7F081DE8}"/>
              </a:ext>
            </a:extLst>
          </p:cNvPr>
          <p:cNvSpPr>
            <a:spLocks noGrp="1"/>
          </p:cNvSpPr>
          <p:nvPr>
            <p:ph type="sldNum" sz="quarter" idx="4"/>
          </p:nvPr>
        </p:nvSpPr>
        <p:spPr>
          <a:xfrm>
            <a:off x="13414248" y="7772399"/>
            <a:ext cx="457200" cy="192024"/>
          </a:xfrm>
          <a:prstGeom prst="rect">
            <a:avLst/>
          </a:prstGeom>
        </p:spPr>
        <p:txBody>
          <a:bodyPr/>
          <a:lstStyle/>
          <a:p>
            <a:fld id="{837543D7-8401-5C4E-B0A9-F48897C0C347}" type="slidenum">
              <a:rPr lang="en-US" smtClean="0"/>
              <a:pPr/>
              <a:t>71</a:t>
            </a:fld>
            <a:endParaRPr lang="en-US" dirty="0"/>
          </a:p>
        </p:txBody>
      </p:sp>
      <p:sp>
        <p:nvSpPr>
          <p:cNvPr id="8" name="TextBox 7">
            <a:extLst>
              <a:ext uri="{FF2B5EF4-FFF2-40B4-BE49-F238E27FC236}">
                <a16:creationId xmlns:a16="http://schemas.microsoft.com/office/drawing/2014/main" id="{7D937125-03D5-1F29-38A8-1A47A66FAFDD}"/>
              </a:ext>
            </a:extLst>
          </p:cNvPr>
          <p:cNvSpPr txBox="1"/>
          <p:nvPr/>
        </p:nvSpPr>
        <p:spPr bwMode="auto">
          <a:xfrm>
            <a:off x="4955738" y="4741394"/>
            <a:ext cx="2631495" cy="1569660"/>
          </a:xfrm>
          <a:prstGeom prst="rect">
            <a:avLst/>
          </a:prstGeom>
          <a:noFill/>
          <a:ln w="9525">
            <a:noFill/>
            <a:miter lim="800000"/>
            <a:headEnd/>
            <a:tailEnd/>
          </a:ln>
        </p:spPr>
        <p:txBody>
          <a:bodyPr wrap="square" rtlCol="0">
            <a:spAutoFit/>
          </a:bodyPr>
          <a:lstStyle/>
          <a:p>
            <a:r>
              <a:rPr lang="en-US" sz="1600" i="1" dirty="0"/>
              <a:t>To get the free </a:t>
            </a:r>
            <a:br>
              <a:rPr lang="en-US" sz="1600" i="1" dirty="0"/>
            </a:br>
            <a:r>
              <a:rPr lang="en-US" sz="1600" i="1" dirty="0"/>
              <a:t>White-Rodgers Connect app, go to your mobile device’s app store, search for “White-Rodgers Connect,” and download.</a:t>
            </a:r>
            <a:endParaRPr lang="en-US" sz="1920" i="1" dirty="0"/>
          </a:p>
        </p:txBody>
      </p:sp>
      <p:pic>
        <p:nvPicPr>
          <p:cNvPr id="12" name="Picture 11">
            <a:extLst>
              <a:ext uri="{FF2B5EF4-FFF2-40B4-BE49-F238E27FC236}">
                <a16:creationId xmlns:a16="http://schemas.microsoft.com/office/drawing/2014/main" id="{1CB6305D-0CD0-512F-9693-C38546C2CB6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610600" y="3552213"/>
            <a:ext cx="5257800" cy="4026592"/>
          </a:xfrm>
          <a:prstGeom prst="rect">
            <a:avLst/>
          </a:prstGeom>
        </p:spPr>
      </p:pic>
      <p:grpSp>
        <p:nvGrpSpPr>
          <p:cNvPr id="10" name="Group 9">
            <a:extLst>
              <a:ext uri="{FF2B5EF4-FFF2-40B4-BE49-F238E27FC236}">
                <a16:creationId xmlns:a16="http://schemas.microsoft.com/office/drawing/2014/main" id="{41966B76-2489-BAC0-1FF7-0709FFC6037D}"/>
              </a:ext>
            </a:extLst>
          </p:cNvPr>
          <p:cNvGrpSpPr>
            <a:grpSpLocks noChangeAspect="1"/>
          </p:cNvGrpSpPr>
          <p:nvPr/>
        </p:nvGrpSpPr>
        <p:grpSpPr>
          <a:xfrm>
            <a:off x="3410712" y="4114800"/>
            <a:ext cx="1433286" cy="2834640"/>
            <a:chOff x="8430370" y="1699460"/>
            <a:chExt cx="3009900" cy="5956300"/>
          </a:xfrm>
        </p:grpSpPr>
        <p:pic>
          <p:nvPicPr>
            <p:cNvPr id="5" name="Picture 4">
              <a:extLst>
                <a:ext uri="{FF2B5EF4-FFF2-40B4-BE49-F238E27FC236}">
                  <a16:creationId xmlns:a16="http://schemas.microsoft.com/office/drawing/2014/main" id="{8EA57B09-82E0-209D-6D21-4F3DCECB92BD}"/>
                </a:ext>
              </a:extLst>
            </p:cNvPr>
            <p:cNvPicPr>
              <a:picLocks noChangeAspect="1"/>
            </p:cNvPicPr>
            <p:nvPr/>
          </p:nvPicPr>
          <p:blipFill>
            <a:blip r:embed="rId4"/>
            <a:srcRect/>
            <a:stretch/>
          </p:blipFill>
          <p:spPr>
            <a:xfrm>
              <a:off x="8430370" y="1699460"/>
              <a:ext cx="3009900" cy="5956300"/>
            </a:xfrm>
            <a:prstGeom prst="rect">
              <a:avLst/>
            </a:prstGeom>
          </p:spPr>
        </p:pic>
        <p:pic>
          <p:nvPicPr>
            <p:cNvPr id="9" name="Picture 8" descr="A screenshot of a phone&#10;&#10;Description automatically generated">
              <a:extLst>
                <a:ext uri="{FF2B5EF4-FFF2-40B4-BE49-F238E27FC236}">
                  <a16:creationId xmlns:a16="http://schemas.microsoft.com/office/drawing/2014/main" id="{9EB4DF9D-CEAA-A5CC-5A77-484C389AD0CF}"/>
                </a:ext>
              </a:extLst>
            </p:cNvPr>
            <p:cNvPicPr>
              <a:picLocks noChangeAspect="1"/>
            </p:cNvPicPr>
            <p:nvPr/>
          </p:nvPicPr>
          <p:blipFill>
            <a:blip r:embed="rId5" cstate="print">
              <a:alphaModFix/>
              <a:extLst>
                <a:ext uri="{28A0092B-C50C-407E-A947-70E740481C1C}">
                  <a14:useLocalDpi xmlns:a14="http://schemas.microsoft.com/office/drawing/2010/main"/>
                </a:ext>
              </a:extLst>
            </a:blip>
            <a:srcRect/>
            <a:stretch/>
          </p:blipFill>
          <p:spPr>
            <a:xfrm>
              <a:off x="8705088" y="2152167"/>
              <a:ext cx="2478024" cy="5000199"/>
            </a:xfrm>
            <a:prstGeom prst="rect">
              <a:avLst/>
            </a:prstGeom>
          </p:spPr>
        </p:pic>
      </p:grpSp>
    </p:spTree>
    <p:extLst>
      <p:ext uri="{BB962C8B-B14F-4D97-AF65-F5344CB8AC3E}">
        <p14:creationId xmlns:p14="http://schemas.microsoft.com/office/powerpoint/2010/main" val="21926645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AEBF73-D814-36A6-2188-F15DD7EECD8F}"/>
              </a:ext>
            </a:extLst>
          </p:cNvPr>
          <p:cNvSpPr>
            <a:spLocks noGrp="1"/>
          </p:cNvSpPr>
          <p:nvPr>
            <p:ph type="title"/>
          </p:nvPr>
        </p:nvSpPr>
        <p:spPr/>
        <p:txBody>
          <a:bodyPr/>
          <a:lstStyle/>
          <a:p>
            <a:r>
              <a:rPr lang="en-US" dirty="0"/>
              <a:t>Configure the Sensor</a:t>
            </a:r>
          </a:p>
        </p:txBody>
      </p:sp>
      <p:sp>
        <p:nvSpPr>
          <p:cNvPr id="4" name="Content Placeholder 3">
            <a:extLst>
              <a:ext uri="{FF2B5EF4-FFF2-40B4-BE49-F238E27FC236}">
                <a16:creationId xmlns:a16="http://schemas.microsoft.com/office/drawing/2014/main" id="{BA76B410-C57B-A1BD-DC28-5C202595C00B}"/>
              </a:ext>
            </a:extLst>
          </p:cNvPr>
          <p:cNvSpPr>
            <a:spLocks noGrp="1"/>
          </p:cNvSpPr>
          <p:nvPr>
            <p:ph sz="quarter" idx="10"/>
          </p:nvPr>
        </p:nvSpPr>
        <p:spPr>
          <a:xfrm>
            <a:off x="1307592" y="2324100"/>
            <a:ext cx="12106656" cy="580465"/>
          </a:xfrm>
        </p:spPr>
        <p:txBody>
          <a:bodyPr/>
          <a:lstStyle/>
          <a:p>
            <a:pPr lvl="2"/>
            <a:r>
              <a:rPr lang="en-US" dirty="0"/>
              <a:t>Select the Connect to control button. The screen will show Ready to scan.</a:t>
            </a:r>
          </a:p>
          <a:p>
            <a:pPr lvl="2"/>
            <a:r>
              <a:rPr lang="en-US" dirty="0"/>
              <a:t>Place the mobile device in contact with the NFC logo on the module. A check mark will appear to show that connection was successful.</a:t>
            </a:r>
          </a:p>
          <a:p>
            <a:pPr lvl="2"/>
            <a:endParaRPr lang="en-US" dirty="0"/>
          </a:p>
        </p:txBody>
      </p:sp>
      <p:sp>
        <p:nvSpPr>
          <p:cNvPr id="7" name="Oval 6">
            <a:extLst>
              <a:ext uri="{FF2B5EF4-FFF2-40B4-BE49-F238E27FC236}">
                <a16:creationId xmlns:a16="http://schemas.microsoft.com/office/drawing/2014/main" id="{733E44FB-10D2-6280-E703-01D3CBDBB3A1}"/>
              </a:ext>
            </a:extLst>
          </p:cNvPr>
          <p:cNvSpPr/>
          <p:nvPr/>
        </p:nvSpPr>
        <p:spPr bwMode="auto">
          <a:xfrm>
            <a:off x="758952" y="2243866"/>
            <a:ext cx="435429" cy="435429"/>
          </a:xfrm>
          <a:prstGeom prst="ellipse">
            <a:avLst/>
          </a:prstGeom>
          <a:solidFill>
            <a:schemeClr val="accent2"/>
          </a:solidFill>
          <a:ln w="9525">
            <a:noFill/>
            <a:round/>
            <a:headEnd/>
            <a:tailEnd/>
          </a:ln>
          <a:effectLst/>
        </p:spPr>
        <p:txBody>
          <a:bodyPr wrap="none" rtlCol="0" anchor="ctr"/>
          <a:lstStyle/>
          <a:p>
            <a:pPr marL="0" marR="0" lvl="0" indent="0" algn="ctr" defTabSz="548596"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a:ea typeface="+mn-ea"/>
                <a:cs typeface="+mn-cs"/>
              </a:rPr>
              <a:t>10</a:t>
            </a:r>
          </a:p>
        </p:txBody>
      </p:sp>
      <p:sp>
        <p:nvSpPr>
          <p:cNvPr id="2" name="Slide Number Placeholder 4">
            <a:extLst>
              <a:ext uri="{FF2B5EF4-FFF2-40B4-BE49-F238E27FC236}">
                <a16:creationId xmlns:a16="http://schemas.microsoft.com/office/drawing/2014/main" id="{CDE196D7-AA0B-021A-D32E-6ADB7F081DE8}"/>
              </a:ext>
            </a:extLst>
          </p:cNvPr>
          <p:cNvSpPr>
            <a:spLocks noGrp="1"/>
          </p:cNvSpPr>
          <p:nvPr>
            <p:ph type="sldNum" sz="quarter" idx="4"/>
          </p:nvPr>
        </p:nvSpPr>
        <p:spPr>
          <a:xfrm>
            <a:off x="13414248" y="7772399"/>
            <a:ext cx="457200" cy="192024"/>
          </a:xfrm>
          <a:prstGeom prst="rect">
            <a:avLst/>
          </a:prstGeom>
        </p:spPr>
        <p:txBody>
          <a:bodyPr/>
          <a:lstStyle/>
          <a:p>
            <a:fld id="{837543D7-8401-5C4E-B0A9-F48897C0C347}" type="slidenum">
              <a:rPr lang="en-US" smtClean="0"/>
              <a:pPr/>
              <a:t>72</a:t>
            </a:fld>
            <a:endParaRPr lang="en-US" dirty="0"/>
          </a:p>
        </p:txBody>
      </p:sp>
      <p:pic>
        <p:nvPicPr>
          <p:cNvPr id="8" name="Picture 7">
            <a:extLst>
              <a:ext uri="{FF2B5EF4-FFF2-40B4-BE49-F238E27FC236}">
                <a16:creationId xmlns:a16="http://schemas.microsoft.com/office/drawing/2014/main" id="{E7D8F483-4793-786D-9329-46A9B22B3FA6}"/>
              </a:ext>
            </a:extLst>
          </p:cNvPr>
          <p:cNvPicPr>
            <a:picLocks noChangeAspect="1"/>
          </p:cNvPicPr>
          <p:nvPr/>
        </p:nvPicPr>
        <p:blipFill>
          <a:blip r:embed="rId2" cstate="print">
            <a:extLst>
              <a:ext uri="{28A0092B-C50C-407E-A947-70E740481C1C}">
                <a14:useLocalDpi xmlns:a14="http://schemas.microsoft.com/office/drawing/2010/main"/>
              </a:ext>
            </a:extLst>
          </a:blip>
          <a:srcRect b="-110"/>
          <a:stretch/>
        </p:blipFill>
        <p:spPr>
          <a:xfrm>
            <a:off x="2825936" y="3520440"/>
            <a:ext cx="4142232" cy="4023360"/>
          </a:xfrm>
          <a:prstGeom prst="rect">
            <a:avLst/>
          </a:prstGeom>
        </p:spPr>
      </p:pic>
      <p:pic>
        <p:nvPicPr>
          <p:cNvPr id="9" name="Picture 8">
            <a:extLst>
              <a:ext uri="{FF2B5EF4-FFF2-40B4-BE49-F238E27FC236}">
                <a16:creationId xmlns:a16="http://schemas.microsoft.com/office/drawing/2014/main" id="{304AD25C-7548-07D8-DAAB-2C52DD948DC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658102" y="3520440"/>
            <a:ext cx="4168740" cy="4023360"/>
          </a:xfrm>
          <a:prstGeom prst="rect">
            <a:avLst/>
          </a:prstGeom>
        </p:spPr>
      </p:pic>
    </p:spTree>
    <p:extLst>
      <p:ext uri="{BB962C8B-B14F-4D97-AF65-F5344CB8AC3E}">
        <p14:creationId xmlns:p14="http://schemas.microsoft.com/office/powerpoint/2010/main" val="11535798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AEBF73-D814-36A6-2188-F15DD7EECD8F}"/>
              </a:ext>
            </a:extLst>
          </p:cNvPr>
          <p:cNvSpPr>
            <a:spLocks noGrp="1"/>
          </p:cNvSpPr>
          <p:nvPr>
            <p:ph type="title"/>
          </p:nvPr>
        </p:nvSpPr>
        <p:spPr/>
        <p:txBody>
          <a:bodyPr/>
          <a:lstStyle/>
          <a:p>
            <a:r>
              <a:rPr lang="en-US" dirty="0"/>
              <a:t>Configure the Sensor</a:t>
            </a:r>
          </a:p>
        </p:txBody>
      </p:sp>
      <p:sp>
        <p:nvSpPr>
          <p:cNvPr id="4" name="Content Placeholder 3">
            <a:extLst>
              <a:ext uri="{FF2B5EF4-FFF2-40B4-BE49-F238E27FC236}">
                <a16:creationId xmlns:a16="http://schemas.microsoft.com/office/drawing/2014/main" id="{BA76B410-C57B-A1BD-DC28-5C202595C00B}"/>
              </a:ext>
            </a:extLst>
          </p:cNvPr>
          <p:cNvSpPr>
            <a:spLocks noGrp="1"/>
          </p:cNvSpPr>
          <p:nvPr>
            <p:ph sz="quarter" idx="10"/>
          </p:nvPr>
        </p:nvSpPr>
        <p:spPr>
          <a:xfrm>
            <a:off x="1307592" y="2324100"/>
            <a:ext cx="8407908" cy="3060700"/>
          </a:xfrm>
        </p:spPr>
        <p:txBody>
          <a:bodyPr/>
          <a:lstStyle/>
          <a:p>
            <a:pPr lvl="2"/>
            <a:r>
              <a:rPr lang="en-US" dirty="0"/>
              <a:t>The app will then display the 50D50U-843 settings configuration screen.</a:t>
            </a:r>
          </a:p>
          <a:p>
            <a:pPr lvl="2"/>
            <a:r>
              <a:rPr lang="en-US" dirty="0"/>
              <a:t>Choose </a:t>
            </a:r>
            <a:r>
              <a:rPr lang="en-US" b="1" dirty="0"/>
              <a:t>Direct Spark </a:t>
            </a:r>
            <a:r>
              <a:rPr lang="en-US" dirty="0"/>
              <a:t>under the </a:t>
            </a:r>
            <a:r>
              <a:rPr lang="en-US" b="1" dirty="0"/>
              <a:t>System Ignition Type</a:t>
            </a:r>
            <a:r>
              <a:rPr lang="en-US" dirty="0"/>
              <a:t>.</a:t>
            </a:r>
          </a:p>
          <a:p>
            <a:pPr lvl="2"/>
            <a:r>
              <a:rPr lang="en-US" dirty="0"/>
              <a:t>Match the timings with the existing control.</a:t>
            </a:r>
          </a:p>
          <a:p>
            <a:pPr lvl="2"/>
            <a:r>
              <a:rPr lang="en-US" dirty="0"/>
              <a:t>For this application, adjust the </a:t>
            </a:r>
            <a:r>
              <a:rPr lang="en-US" b="1" dirty="0"/>
              <a:t>Trial For Ignition </a:t>
            </a:r>
            <a:br>
              <a:rPr lang="en-US" b="1" dirty="0"/>
            </a:br>
            <a:r>
              <a:rPr lang="en-US" b="1" dirty="0"/>
              <a:t>Period </a:t>
            </a:r>
            <a:r>
              <a:rPr lang="en-US" dirty="0"/>
              <a:t>to </a:t>
            </a:r>
            <a:r>
              <a:rPr lang="en-US" b="1" dirty="0"/>
              <a:t>10 seconds, </a:t>
            </a:r>
            <a:r>
              <a:rPr lang="en-US" dirty="0"/>
              <a:t>the </a:t>
            </a:r>
            <a:r>
              <a:rPr lang="en-US" b="1" dirty="0"/>
              <a:t>Pre-Purge Duration </a:t>
            </a:r>
            <a:br>
              <a:rPr lang="en-US" b="1" dirty="0"/>
            </a:br>
            <a:r>
              <a:rPr lang="en-US" dirty="0"/>
              <a:t>to </a:t>
            </a:r>
            <a:r>
              <a:rPr lang="en-US" b="1" dirty="0"/>
              <a:t>0 seconds </a:t>
            </a:r>
            <a:r>
              <a:rPr lang="en-US" dirty="0"/>
              <a:t>and the </a:t>
            </a:r>
            <a:r>
              <a:rPr lang="en-US" b="1" dirty="0"/>
              <a:t>Inter-Purge Duration </a:t>
            </a:r>
            <a:r>
              <a:rPr lang="en-US" dirty="0"/>
              <a:t>to </a:t>
            </a:r>
            <a:br>
              <a:rPr lang="en-US" dirty="0"/>
            </a:br>
            <a:r>
              <a:rPr lang="en-US" b="1" dirty="0"/>
              <a:t>15 seconds.</a:t>
            </a:r>
            <a:endParaRPr lang="en-US" dirty="0"/>
          </a:p>
          <a:p>
            <a:pPr lvl="2"/>
            <a:r>
              <a:rPr lang="en-US" dirty="0"/>
              <a:t>Then switch the Integrated Thermostat option </a:t>
            </a:r>
            <a:br>
              <a:rPr lang="en-US" dirty="0"/>
            </a:br>
            <a:r>
              <a:rPr lang="en-US" dirty="0"/>
              <a:t>to Enabled.</a:t>
            </a:r>
          </a:p>
          <a:p>
            <a:pPr lvl="2"/>
            <a:endParaRPr lang="en-US" dirty="0"/>
          </a:p>
          <a:p>
            <a:pPr lvl="2"/>
            <a:endParaRPr lang="en-US" dirty="0"/>
          </a:p>
          <a:p>
            <a:pPr lvl="2"/>
            <a:endParaRPr lang="en-US" dirty="0"/>
          </a:p>
          <a:p>
            <a:pPr lvl="2"/>
            <a:endParaRPr lang="en-US" dirty="0"/>
          </a:p>
        </p:txBody>
      </p:sp>
      <p:sp>
        <p:nvSpPr>
          <p:cNvPr id="6" name="Text Placeholder 5">
            <a:extLst>
              <a:ext uri="{FF2B5EF4-FFF2-40B4-BE49-F238E27FC236}">
                <a16:creationId xmlns:a16="http://schemas.microsoft.com/office/drawing/2014/main" id="{1644B017-1EFE-1300-063B-23031ECDF2AA}"/>
              </a:ext>
            </a:extLst>
          </p:cNvPr>
          <p:cNvSpPr>
            <a:spLocks noGrp="1"/>
          </p:cNvSpPr>
          <p:nvPr>
            <p:ph type="body" sz="quarter" idx="17"/>
          </p:nvPr>
        </p:nvSpPr>
        <p:spPr/>
        <p:txBody>
          <a:bodyPr/>
          <a:lstStyle/>
          <a:p>
            <a:endParaRPr lang="en-US"/>
          </a:p>
        </p:txBody>
      </p:sp>
      <p:sp>
        <p:nvSpPr>
          <p:cNvPr id="7" name="Oval 6">
            <a:extLst>
              <a:ext uri="{FF2B5EF4-FFF2-40B4-BE49-F238E27FC236}">
                <a16:creationId xmlns:a16="http://schemas.microsoft.com/office/drawing/2014/main" id="{733E44FB-10D2-6280-E703-01D3CBDBB3A1}"/>
              </a:ext>
            </a:extLst>
          </p:cNvPr>
          <p:cNvSpPr/>
          <p:nvPr/>
        </p:nvSpPr>
        <p:spPr bwMode="auto">
          <a:xfrm>
            <a:off x="758952" y="2243866"/>
            <a:ext cx="435429" cy="435429"/>
          </a:xfrm>
          <a:prstGeom prst="ellipse">
            <a:avLst/>
          </a:prstGeom>
          <a:solidFill>
            <a:schemeClr val="accent2"/>
          </a:solidFill>
          <a:ln w="9525">
            <a:noFill/>
            <a:round/>
            <a:headEnd/>
            <a:tailEnd/>
          </a:ln>
          <a:effectLst/>
        </p:spPr>
        <p:txBody>
          <a:bodyPr wrap="none" rtlCol="0" anchor="ctr"/>
          <a:lstStyle/>
          <a:p>
            <a:pPr marL="0" marR="0" lvl="0" indent="0" algn="ctr" defTabSz="548596"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a:ea typeface="+mn-ea"/>
                <a:cs typeface="+mn-cs"/>
              </a:rPr>
              <a:t>11</a:t>
            </a:r>
          </a:p>
        </p:txBody>
      </p:sp>
      <p:sp>
        <p:nvSpPr>
          <p:cNvPr id="2" name="Slide Number Placeholder 4">
            <a:extLst>
              <a:ext uri="{FF2B5EF4-FFF2-40B4-BE49-F238E27FC236}">
                <a16:creationId xmlns:a16="http://schemas.microsoft.com/office/drawing/2014/main" id="{CDE196D7-AA0B-021A-D32E-6ADB7F081DE8}"/>
              </a:ext>
            </a:extLst>
          </p:cNvPr>
          <p:cNvSpPr>
            <a:spLocks noGrp="1"/>
          </p:cNvSpPr>
          <p:nvPr>
            <p:ph type="sldNum" sz="quarter" idx="4"/>
          </p:nvPr>
        </p:nvSpPr>
        <p:spPr>
          <a:xfrm>
            <a:off x="13414248" y="7772399"/>
            <a:ext cx="457200" cy="192024"/>
          </a:xfrm>
          <a:prstGeom prst="rect">
            <a:avLst/>
          </a:prstGeom>
        </p:spPr>
        <p:txBody>
          <a:bodyPr/>
          <a:lstStyle/>
          <a:p>
            <a:fld id="{837543D7-8401-5C4E-B0A9-F48897C0C347}" type="slidenum">
              <a:rPr lang="en-US" smtClean="0"/>
              <a:pPr/>
              <a:t>73</a:t>
            </a:fld>
            <a:endParaRPr lang="en-US" dirty="0"/>
          </a:p>
        </p:txBody>
      </p:sp>
      <p:pic>
        <p:nvPicPr>
          <p:cNvPr id="5" name="Picture 4">
            <a:extLst>
              <a:ext uri="{FF2B5EF4-FFF2-40B4-BE49-F238E27FC236}">
                <a16:creationId xmlns:a16="http://schemas.microsoft.com/office/drawing/2014/main" id="{C375C7C2-68EE-ABDA-C726-E691595827A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395030" y="3055747"/>
            <a:ext cx="1972452" cy="4362358"/>
          </a:xfrm>
          <a:prstGeom prst="rect">
            <a:avLst/>
          </a:prstGeom>
        </p:spPr>
      </p:pic>
      <p:pic>
        <p:nvPicPr>
          <p:cNvPr id="10" name="Picture 9" descr="A picture containing text, sign, image&#10;&#10;Description automatically generated">
            <a:extLst>
              <a:ext uri="{FF2B5EF4-FFF2-40B4-BE49-F238E27FC236}">
                <a16:creationId xmlns:a16="http://schemas.microsoft.com/office/drawing/2014/main" id="{5A29F45D-0BA6-3EFE-7956-079964B0962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88604" y="2931827"/>
            <a:ext cx="3149402" cy="4759801"/>
          </a:xfrm>
          <a:prstGeom prst="rect">
            <a:avLst/>
          </a:prstGeom>
        </p:spPr>
      </p:pic>
      <p:sp>
        <p:nvSpPr>
          <p:cNvPr id="11" name="Rectangle 10">
            <a:extLst>
              <a:ext uri="{FF2B5EF4-FFF2-40B4-BE49-F238E27FC236}">
                <a16:creationId xmlns:a16="http://schemas.microsoft.com/office/drawing/2014/main" id="{DE531CE7-8575-B92A-A589-0013AE357078}"/>
              </a:ext>
            </a:extLst>
          </p:cNvPr>
          <p:cNvSpPr/>
          <p:nvPr/>
        </p:nvSpPr>
        <p:spPr bwMode="auto">
          <a:xfrm>
            <a:off x="8332942" y="4029349"/>
            <a:ext cx="2034540" cy="299258"/>
          </a:xfrm>
          <a:prstGeom prst="rect">
            <a:avLst/>
          </a:prstGeom>
          <a:noFill/>
          <a:ln w="28575">
            <a:solidFill>
              <a:schemeClr val="accent4"/>
            </a:solidFill>
            <a:round/>
            <a:headEnd/>
            <a:tailEnd/>
          </a:ln>
          <a:effectLst/>
        </p:spPr>
        <p:txBody>
          <a:bodyPr wrap="square" rtlCol="0" anchor="ctr"/>
          <a:lstStyle/>
          <a:p>
            <a:pPr algn="ctr" eaLnBrk="0" fontAlgn="base" hangingPunct="0">
              <a:spcBef>
                <a:spcPct val="0"/>
              </a:spcBef>
              <a:spcAft>
                <a:spcPct val="0"/>
              </a:spcAft>
            </a:pPr>
            <a:endParaRPr lang="en-US" sz="3480">
              <a:solidFill>
                <a:schemeClr val="bg1"/>
              </a:solidFill>
            </a:endParaRPr>
          </a:p>
        </p:txBody>
      </p:sp>
      <p:sp>
        <p:nvSpPr>
          <p:cNvPr id="12" name="Rectangle 11">
            <a:extLst>
              <a:ext uri="{FF2B5EF4-FFF2-40B4-BE49-F238E27FC236}">
                <a16:creationId xmlns:a16="http://schemas.microsoft.com/office/drawing/2014/main" id="{EC7FE36B-C9CB-D69E-1744-FA6B4DD73BC5}"/>
              </a:ext>
            </a:extLst>
          </p:cNvPr>
          <p:cNvSpPr/>
          <p:nvPr/>
        </p:nvSpPr>
        <p:spPr bwMode="auto">
          <a:xfrm>
            <a:off x="8332942" y="4617648"/>
            <a:ext cx="2034540" cy="988314"/>
          </a:xfrm>
          <a:prstGeom prst="rect">
            <a:avLst/>
          </a:prstGeom>
          <a:noFill/>
          <a:ln w="28575">
            <a:solidFill>
              <a:schemeClr val="accent4"/>
            </a:solidFill>
            <a:round/>
            <a:headEnd/>
            <a:tailEnd/>
          </a:ln>
          <a:effectLst/>
        </p:spPr>
        <p:txBody>
          <a:bodyPr wrap="square" rtlCol="0" anchor="ctr"/>
          <a:lstStyle/>
          <a:p>
            <a:pPr algn="ctr" eaLnBrk="0" fontAlgn="base" hangingPunct="0">
              <a:spcBef>
                <a:spcPct val="0"/>
              </a:spcBef>
              <a:spcAft>
                <a:spcPct val="0"/>
              </a:spcAft>
            </a:pPr>
            <a:endParaRPr lang="en-US" sz="3480">
              <a:solidFill>
                <a:schemeClr val="bg1"/>
              </a:solidFill>
            </a:endParaRPr>
          </a:p>
        </p:txBody>
      </p:sp>
      <p:pic>
        <p:nvPicPr>
          <p:cNvPr id="13" name="Picture 12">
            <a:extLst>
              <a:ext uri="{FF2B5EF4-FFF2-40B4-BE49-F238E27FC236}">
                <a16:creationId xmlns:a16="http://schemas.microsoft.com/office/drawing/2014/main" id="{B1376DC7-9939-83FB-9BA3-5AFB6C028EF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1130076" y="3055747"/>
            <a:ext cx="1972452" cy="4362358"/>
          </a:xfrm>
          <a:prstGeom prst="rect">
            <a:avLst/>
          </a:prstGeom>
        </p:spPr>
      </p:pic>
      <p:pic>
        <p:nvPicPr>
          <p:cNvPr id="14" name="Picture 13" descr="A picture containing text, sign, image&#10;&#10;Description automatically generated">
            <a:extLst>
              <a:ext uri="{FF2B5EF4-FFF2-40B4-BE49-F238E27FC236}">
                <a16:creationId xmlns:a16="http://schemas.microsoft.com/office/drawing/2014/main" id="{04CAC745-7DE4-4223-8CA6-628F90FBD19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535996" y="2931827"/>
            <a:ext cx="3149402" cy="4759801"/>
          </a:xfrm>
          <a:prstGeom prst="rect">
            <a:avLst/>
          </a:prstGeom>
        </p:spPr>
      </p:pic>
      <p:sp>
        <p:nvSpPr>
          <p:cNvPr id="15" name="Rectangle 14">
            <a:extLst>
              <a:ext uri="{FF2B5EF4-FFF2-40B4-BE49-F238E27FC236}">
                <a16:creationId xmlns:a16="http://schemas.microsoft.com/office/drawing/2014/main" id="{7BC02419-AD1D-567E-70E5-59625D9EF701}"/>
              </a:ext>
            </a:extLst>
          </p:cNvPr>
          <p:cNvSpPr/>
          <p:nvPr/>
        </p:nvSpPr>
        <p:spPr bwMode="auto">
          <a:xfrm>
            <a:off x="11080334" y="4468019"/>
            <a:ext cx="2034540" cy="299258"/>
          </a:xfrm>
          <a:prstGeom prst="rect">
            <a:avLst/>
          </a:prstGeom>
          <a:noFill/>
          <a:ln w="28575">
            <a:solidFill>
              <a:schemeClr val="accent4"/>
            </a:solidFill>
            <a:round/>
            <a:headEnd/>
            <a:tailEnd/>
          </a:ln>
          <a:effectLst/>
        </p:spPr>
        <p:txBody>
          <a:bodyPr wrap="square" rtlCol="0" anchor="ctr"/>
          <a:lstStyle/>
          <a:p>
            <a:pPr algn="ctr" eaLnBrk="0" fontAlgn="base" hangingPunct="0">
              <a:spcBef>
                <a:spcPct val="0"/>
              </a:spcBef>
              <a:spcAft>
                <a:spcPct val="0"/>
              </a:spcAft>
            </a:pPr>
            <a:endParaRPr lang="en-US" sz="3480">
              <a:solidFill>
                <a:schemeClr val="bg1"/>
              </a:solidFill>
            </a:endParaRPr>
          </a:p>
        </p:txBody>
      </p:sp>
    </p:spTree>
    <p:extLst>
      <p:ext uri="{BB962C8B-B14F-4D97-AF65-F5344CB8AC3E}">
        <p14:creationId xmlns:p14="http://schemas.microsoft.com/office/powerpoint/2010/main" val="108867289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AEBF73-D814-36A6-2188-F15DD7EECD8F}"/>
              </a:ext>
            </a:extLst>
          </p:cNvPr>
          <p:cNvSpPr>
            <a:spLocks noGrp="1"/>
          </p:cNvSpPr>
          <p:nvPr>
            <p:ph type="title"/>
          </p:nvPr>
        </p:nvSpPr>
        <p:spPr/>
        <p:txBody>
          <a:bodyPr/>
          <a:lstStyle/>
          <a:p>
            <a:r>
              <a:rPr lang="en-US" dirty="0"/>
              <a:t>Configure the Sensor</a:t>
            </a:r>
          </a:p>
        </p:txBody>
      </p:sp>
      <p:sp>
        <p:nvSpPr>
          <p:cNvPr id="4" name="Content Placeholder 3">
            <a:extLst>
              <a:ext uri="{FF2B5EF4-FFF2-40B4-BE49-F238E27FC236}">
                <a16:creationId xmlns:a16="http://schemas.microsoft.com/office/drawing/2014/main" id="{BA76B410-C57B-A1BD-DC28-5C202595C00B}"/>
              </a:ext>
            </a:extLst>
          </p:cNvPr>
          <p:cNvSpPr>
            <a:spLocks noGrp="1"/>
          </p:cNvSpPr>
          <p:nvPr>
            <p:ph sz="quarter" idx="10"/>
          </p:nvPr>
        </p:nvSpPr>
        <p:spPr>
          <a:xfrm>
            <a:off x="1307592" y="2324100"/>
            <a:ext cx="5664708" cy="3060700"/>
          </a:xfrm>
        </p:spPr>
        <p:txBody>
          <a:bodyPr/>
          <a:lstStyle/>
          <a:p>
            <a:pPr lvl="2"/>
            <a:r>
              <a:rPr lang="en-US" dirty="0"/>
              <a:t>Once the changes have been completed in the app, press </a:t>
            </a:r>
            <a:r>
              <a:rPr lang="en-US" b="1" dirty="0"/>
              <a:t>Update Control</a:t>
            </a:r>
            <a:r>
              <a:rPr lang="en-US" dirty="0"/>
              <a:t> and hold the mobile device over the module again.</a:t>
            </a:r>
          </a:p>
          <a:p>
            <a:pPr lvl="2"/>
            <a:r>
              <a:rPr lang="en-US" dirty="0"/>
              <a:t>Make sure you hold the mobile device steady until the screen shows that the update was successful.</a:t>
            </a:r>
          </a:p>
          <a:p>
            <a:pPr lvl="2"/>
            <a:endParaRPr lang="en-US" dirty="0"/>
          </a:p>
          <a:p>
            <a:pPr lvl="2"/>
            <a:endParaRPr lang="en-US" dirty="0"/>
          </a:p>
          <a:p>
            <a:pPr lvl="2"/>
            <a:endParaRPr lang="en-US" dirty="0"/>
          </a:p>
          <a:p>
            <a:pPr lvl="2"/>
            <a:endParaRPr lang="en-US" dirty="0"/>
          </a:p>
          <a:p>
            <a:pPr lvl="2"/>
            <a:endParaRPr lang="en-US" dirty="0"/>
          </a:p>
        </p:txBody>
      </p:sp>
      <p:sp>
        <p:nvSpPr>
          <p:cNvPr id="6" name="Text Placeholder 5">
            <a:extLst>
              <a:ext uri="{FF2B5EF4-FFF2-40B4-BE49-F238E27FC236}">
                <a16:creationId xmlns:a16="http://schemas.microsoft.com/office/drawing/2014/main" id="{1644B017-1EFE-1300-063B-23031ECDF2AA}"/>
              </a:ext>
            </a:extLst>
          </p:cNvPr>
          <p:cNvSpPr>
            <a:spLocks noGrp="1"/>
          </p:cNvSpPr>
          <p:nvPr>
            <p:ph type="body" sz="quarter" idx="17"/>
          </p:nvPr>
        </p:nvSpPr>
        <p:spPr/>
        <p:txBody>
          <a:bodyPr/>
          <a:lstStyle/>
          <a:p>
            <a:endParaRPr lang="en-US"/>
          </a:p>
        </p:txBody>
      </p:sp>
      <p:sp>
        <p:nvSpPr>
          <p:cNvPr id="7" name="Oval 6">
            <a:extLst>
              <a:ext uri="{FF2B5EF4-FFF2-40B4-BE49-F238E27FC236}">
                <a16:creationId xmlns:a16="http://schemas.microsoft.com/office/drawing/2014/main" id="{733E44FB-10D2-6280-E703-01D3CBDBB3A1}"/>
              </a:ext>
            </a:extLst>
          </p:cNvPr>
          <p:cNvSpPr/>
          <p:nvPr/>
        </p:nvSpPr>
        <p:spPr bwMode="auto">
          <a:xfrm>
            <a:off x="758952" y="2243866"/>
            <a:ext cx="435429" cy="435429"/>
          </a:xfrm>
          <a:prstGeom prst="ellipse">
            <a:avLst/>
          </a:prstGeom>
          <a:solidFill>
            <a:schemeClr val="accent2"/>
          </a:solidFill>
          <a:ln w="9525">
            <a:noFill/>
            <a:round/>
            <a:headEnd/>
            <a:tailEnd/>
          </a:ln>
          <a:effectLst/>
        </p:spPr>
        <p:txBody>
          <a:bodyPr wrap="none" rtlCol="0" anchor="ctr"/>
          <a:lstStyle/>
          <a:p>
            <a:pPr marL="0" marR="0" lvl="0" indent="0" algn="ctr" defTabSz="548596"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a:ea typeface="+mn-ea"/>
                <a:cs typeface="+mn-cs"/>
              </a:rPr>
              <a:t>12</a:t>
            </a:r>
          </a:p>
        </p:txBody>
      </p:sp>
      <p:sp>
        <p:nvSpPr>
          <p:cNvPr id="2" name="Slide Number Placeholder 4">
            <a:extLst>
              <a:ext uri="{FF2B5EF4-FFF2-40B4-BE49-F238E27FC236}">
                <a16:creationId xmlns:a16="http://schemas.microsoft.com/office/drawing/2014/main" id="{CDE196D7-AA0B-021A-D32E-6ADB7F081DE8}"/>
              </a:ext>
            </a:extLst>
          </p:cNvPr>
          <p:cNvSpPr>
            <a:spLocks noGrp="1"/>
          </p:cNvSpPr>
          <p:nvPr>
            <p:ph type="sldNum" sz="quarter" idx="4"/>
          </p:nvPr>
        </p:nvSpPr>
        <p:spPr>
          <a:xfrm>
            <a:off x="13414248" y="7772399"/>
            <a:ext cx="457200" cy="192024"/>
          </a:xfrm>
          <a:prstGeom prst="rect">
            <a:avLst/>
          </a:prstGeom>
        </p:spPr>
        <p:txBody>
          <a:bodyPr/>
          <a:lstStyle/>
          <a:p>
            <a:fld id="{837543D7-8401-5C4E-B0A9-F48897C0C347}" type="slidenum">
              <a:rPr lang="en-US" smtClean="0"/>
              <a:pPr/>
              <a:t>74</a:t>
            </a:fld>
            <a:endParaRPr lang="en-US" dirty="0"/>
          </a:p>
        </p:txBody>
      </p:sp>
      <p:pic>
        <p:nvPicPr>
          <p:cNvPr id="9" name="Picture 8">
            <a:extLst>
              <a:ext uri="{FF2B5EF4-FFF2-40B4-BE49-F238E27FC236}">
                <a16:creationId xmlns:a16="http://schemas.microsoft.com/office/drawing/2014/main" id="{FBF7DC7C-D424-2C92-1643-376C229CC67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756" r="10628"/>
          <a:stretch/>
        </p:blipFill>
        <p:spPr>
          <a:xfrm>
            <a:off x="7658102" y="2324100"/>
            <a:ext cx="6210298" cy="4023360"/>
          </a:xfrm>
          <a:prstGeom prst="rect">
            <a:avLst/>
          </a:prstGeom>
        </p:spPr>
      </p:pic>
    </p:spTree>
    <p:extLst>
      <p:ext uri="{BB962C8B-B14F-4D97-AF65-F5344CB8AC3E}">
        <p14:creationId xmlns:p14="http://schemas.microsoft.com/office/powerpoint/2010/main" val="36097673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AEBF73-D814-36A6-2188-F15DD7EECD8F}"/>
              </a:ext>
            </a:extLst>
          </p:cNvPr>
          <p:cNvSpPr>
            <a:spLocks noGrp="1"/>
          </p:cNvSpPr>
          <p:nvPr>
            <p:ph type="title"/>
          </p:nvPr>
        </p:nvSpPr>
        <p:spPr/>
        <p:txBody>
          <a:bodyPr/>
          <a:lstStyle/>
          <a:p>
            <a:r>
              <a:rPr lang="en-US" dirty="0"/>
              <a:t>Configure the Sensor</a:t>
            </a:r>
          </a:p>
        </p:txBody>
      </p:sp>
      <p:sp>
        <p:nvSpPr>
          <p:cNvPr id="4" name="Content Placeholder 3">
            <a:extLst>
              <a:ext uri="{FF2B5EF4-FFF2-40B4-BE49-F238E27FC236}">
                <a16:creationId xmlns:a16="http://schemas.microsoft.com/office/drawing/2014/main" id="{BA76B410-C57B-A1BD-DC28-5C202595C00B}"/>
              </a:ext>
            </a:extLst>
          </p:cNvPr>
          <p:cNvSpPr>
            <a:spLocks noGrp="1"/>
          </p:cNvSpPr>
          <p:nvPr>
            <p:ph sz="quarter" idx="10"/>
          </p:nvPr>
        </p:nvSpPr>
        <p:spPr>
          <a:xfrm>
            <a:off x="1307592" y="2324100"/>
            <a:ext cx="12106656" cy="3060700"/>
          </a:xfrm>
        </p:spPr>
        <p:txBody>
          <a:bodyPr/>
          <a:lstStyle/>
          <a:p>
            <a:pPr lvl="2"/>
            <a:r>
              <a:rPr lang="en-US" dirty="0"/>
              <a:t>For integrated thermostat applications, a limit circuit must be completed. Connect the </a:t>
            </a:r>
            <a:r>
              <a:rPr lang="en-US" b="1" dirty="0"/>
              <a:t>W out </a:t>
            </a:r>
            <a:r>
              <a:rPr lang="en-US" dirty="0"/>
              <a:t>spade to the first component in the unit’s safety circuit, and, after the last safety switch, connect the wire to the </a:t>
            </a:r>
            <a:r>
              <a:rPr lang="en-US" b="1" dirty="0"/>
              <a:t>THW </a:t>
            </a:r>
            <a:r>
              <a:rPr lang="en-US" dirty="0"/>
              <a:t>11-pin harness wire.</a:t>
            </a:r>
          </a:p>
          <a:p>
            <a:pPr lvl="2"/>
            <a:r>
              <a:rPr lang="en-US" dirty="0"/>
              <a:t>For this application, no safety switches exist, so </a:t>
            </a:r>
            <a:br>
              <a:rPr lang="en-US" dirty="0"/>
            </a:br>
            <a:r>
              <a:rPr lang="en-US" dirty="0"/>
              <a:t>the </a:t>
            </a:r>
            <a:r>
              <a:rPr lang="en-US" b="1" dirty="0"/>
              <a:t>W out </a:t>
            </a:r>
            <a:r>
              <a:rPr lang="en-US" dirty="0"/>
              <a:t>spade can be connected directly to </a:t>
            </a:r>
            <a:br>
              <a:rPr lang="en-US" dirty="0"/>
            </a:br>
            <a:r>
              <a:rPr lang="en-US" dirty="0"/>
              <a:t>the 11-pin </a:t>
            </a:r>
            <a:r>
              <a:rPr lang="en-US" b="1" dirty="0"/>
              <a:t>THW </a:t>
            </a:r>
            <a:r>
              <a:rPr lang="en-US" dirty="0"/>
              <a:t>wire.</a:t>
            </a:r>
          </a:p>
          <a:p>
            <a:pPr lvl="2"/>
            <a:r>
              <a:rPr lang="en-US" dirty="0"/>
              <a:t>Cut the ¼" male spade off the 11-pin harness wire </a:t>
            </a:r>
            <a:br>
              <a:rPr lang="en-US" dirty="0"/>
            </a:br>
            <a:r>
              <a:rPr lang="en-US" dirty="0"/>
              <a:t>labeled </a:t>
            </a:r>
            <a:r>
              <a:rPr lang="en-US" b="1" dirty="0"/>
              <a:t>THW</a:t>
            </a:r>
            <a:r>
              <a:rPr lang="en-US" dirty="0"/>
              <a:t>. Strip back the wire and install one </a:t>
            </a:r>
            <a:br>
              <a:rPr lang="en-US" dirty="0"/>
            </a:br>
            <a:r>
              <a:rPr lang="en-US" dirty="0"/>
              <a:t>of the ¼" female spade quick connectors </a:t>
            </a:r>
            <a:br>
              <a:rPr lang="en-US" dirty="0"/>
            </a:br>
            <a:r>
              <a:rPr lang="en-US" dirty="0"/>
              <a:t>included in the installation accessories bag. </a:t>
            </a:r>
            <a:br>
              <a:rPr lang="en-US" dirty="0"/>
            </a:br>
            <a:r>
              <a:rPr lang="en-US" dirty="0"/>
              <a:t>Plug the </a:t>
            </a:r>
            <a:r>
              <a:rPr lang="en-US" b="1" dirty="0"/>
              <a:t>THW</a:t>
            </a:r>
            <a:r>
              <a:rPr lang="en-US" dirty="0"/>
              <a:t> wire into the</a:t>
            </a:r>
            <a:r>
              <a:rPr lang="en-US" b="1" dirty="0"/>
              <a:t> W out </a:t>
            </a:r>
            <a:r>
              <a:rPr lang="en-US" dirty="0"/>
              <a:t>spade.</a:t>
            </a:r>
          </a:p>
          <a:p>
            <a:pPr lvl="2"/>
            <a:endParaRPr lang="en-US" dirty="0"/>
          </a:p>
          <a:p>
            <a:pPr lvl="2"/>
            <a:endParaRPr lang="en-US" dirty="0"/>
          </a:p>
          <a:p>
            <a:pPr lvl="2"/>
            <a:endParaRPr lang="en-US" dirty="0"/>
          </a:p>
          <a:p>
            <a:pPr lvl="2"/>
            <a:endParaRPr lang="en-US" dirty="0"/>
          </a:p>
          <a:p>
            <a:pPr lvl="2"/>
            <a:endParaRPr lang="en-US" dirty="0"/>
          </a:p>
          <a:p>
            <a:pPr lvl="2"/>
            <a:endParaRPr lang="en-US" dirty="0"/>
          </a:p>
        </p:txBody>
      </p:sp>
      <p:sp>
        <p:nvSpPr>
          <p:cNvPr id="6" name="Text Placeholder 5">
            <a:extLst>
              <a:ext uri="{FF2B5EF4-FFF2-40B4-BE49-F238E27FC236}">
                <a16:creationId xmlns:a16="http://schemas.microsoft.com/office/drawing/2014/main" id="{1644B017-1EFE-1300-063B-23031ECDF2AA}"/>
              </a:ext>
            </a:extLst>
          </p:cNvPr>
          <p:cNvSpPr>
            <a:spLocks noGrp="1"/>
          </p:cNvSpPr>
          <p:nvPr>
            <p:ph type="body" sz="quarter" idx="17"/>
          </p:nvPr>
        </p:nvSpPr>
        <p:spPr/>
        <p:txBody>
          <a:bodyPr/>
          <a:lstStyle/>
          <a:p>
            <a:endParaRPr lang="en-US"/>
          </a:p>
        </p:txBody>
      </p:sp>
      <p:sp>
        <p:nvSpPr>
          <p:cNvPr id="7" name="Oval 6">
            <a:extLst>
              <a:ext uri="{FF2B5EF4-FFF2-40B4-BE49-F238E27FC236}">
                <a16:creationId xmlns:a16="http://schemas.microsoft.com/office/drawing/2014/main" id="{733E44FB-10D2-6280-E703-01D3CBDBB3A1}"/>
              </a:ext>
            </a:extLst>
          </p:cNvPr>
          <p:cNvSpPr/>
          <p:nvPr/>
        </p:nvSpPr>
        <p:spPr bwMode="auto">
          <a:xfrm>
            <a:off x="758952" y="2243866"/>
            <a:ext cx="435429" cy="435429"/>
          </a:xfrm>
          <a:prstGeom prst="ellipse">
            <a:avLst/>
          </a:prstGeom>
          <a:solidFill>
            <a:schemeClr val="accent2"/>
          </a:solidFill>
          <a:ln w="9525">
            <a:noFill/>
            <a:round/>
            <a:headEnd/>
            <a:tailEnd/>
          </a:ln>
          <a:effectLst/>
        </p:spPr>
        <p:txBody>
          <a:bodyPr wrap="none" rtlCol="0" anchor="ctr"/>
          <a:lstStyle/>
          <a:p>
            <a:pPr marL="0" marR="0" lvl="0" indent="0" algn="ctr" defTabSz="548596"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a:ea typeface="+mn-ea"/>
                <a:cs typeface="+mn-cs"/>
              </a:rPr>
              <a:t>13</a:t>
            </a:r>
          </a:p>
        </p:txBody>
      </p:sp>
      <p:sp>
        <p:nvSpPr>
          <p:cNvPr id="2" name="Slide Number Placeholder 4">
            <a:extLst>
              <a:ext uri="{FF2B5EF4-FFF2-40B4-BE49-F238E27FC236}">
                <a16:creationId xmlns:a16="http://schemas.microsoft.com/office/drawing/2014/main" id="{CDE196D7-AA0B-021A-D32E-6ADB7F081DE8}"/>
              </a:ext>
            </a:extLst>
          </p:cNvPr>
          <p:cNvSpPr>
            <a:spLocks noGrp="1"/>
          </p:cNvSpPr>
          <p:nvPr>
            <p:ph type="sldNum" sz="quarter" idx="4"/>
          </p:nvPr>
        </p:nvSpPr>
        <p:spPr>
          <a:xfrm>
            <a:off x="13414248" y="7772399"/>
            <a:ext cx="457200" cy="192024"/>
          </a:xfrm>
          <a:prstGeom prst="rect">
            <a:avLst/>
          </a:prstGeom>
        </p:spPr>
        <p:txBody>
          <a:bodyPr/>
          <a:lstStyle/>
          <a:p>
            <a:fld id="{837543D7-8401-5C4E-B0A9-F48897C0C347}" type="slidenum">
              <a:rPr lang="en-US" smtClean="0"/>
              <a:pPr/>
              <a:t>75</a:t>
            </a:fld>
            <a:endParaRPr lang="en-US" dirty="0"/>
          </a:p>
        </p:txBody>
      </p:sp>
      <p:pic>
        <p:nvPicPr>
          <p:cNvPr id="5" name="Picture 4" descr="A picture containing text, person&#10;&#10;Description automatically generated">
            <a:extLst>
              <a:ext uri="{FF2B5EF4-FFF2-40B4-BE49-F238E27FC236}">
                <a16:creationId xmlns:a16="http://schemas.microsoft.com/office/drawing/2014/main" id="{C54A8FD4-D6A1-2EF0-6AC0-E64819180DF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658100" y="3246120"/>
            <a:ext cx="6208776" cy="3339962"/>
          </a:xfrm>
          <a:prstGeom prst="rect">
            <a:avLst/>
          </a:prstGeom>
        </p:spPr>
      </p:pic>
    </p:spTree>
    <p:extLst>
      <p:ext uri="{BB962C8B-B14F-4D97-AF65-F5344CB8AC3E}">
        <p14:creationId xmlns:p14="http://schemas.microsoft.com/office/powerpoint/2010/main" val="18455994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AEBF73-D814-36A6-2188-F15DD7EECD8F}"/>
              </a:ext>
            </a:extLst>
          </p:cNvPr>
          <p:cNvSpPr>
            <a:spLocks noGrp="1"/>
          </p:cNvSpPr>
          <p:nvPr>
            <p:ph type="title"/>
          </p:nvPr>
        </p:nvSpPr>
        <p:spPr/>
        <p:txBody>
          <a:bodyPr/>
          <a:lstStyle/>
          <a:p>
            <a:r>
              <a:rPr lang="en-US" dirty="0"/>
              <a:t>Configure the Sensor</a:t>
            </a:r>
          </a:p>
        </p:txBody>
      </p:sp>
      <p:sp>
        <p:nvSpPr>
          <p:cNvPr id="4" name="Content Placeholder 3">
            <a:extLst>
              <a:ext uri="{FF2B5EF4-FFF2-40B4-BE49-F238E27FC236}">
                <a16:creationId xmlns:a16="http://schemas.microsoft.com/office/drawing/2014/main" id="{BA76B410-C57B-A1BD-DC28-5C202595C00B}"/>
              </a:ext>
            </a:extLst>
          </p:cNvPr>
          <p:cNvSpPr>
            <a:spLocks noGrp="1"/>
          </p:cNvSpPr>
          <p:nvPr>
            <p:ph sz="quarter" idx="10"/>
          </p:nvPr>
        </p:nvSpPr>
        <p:spPr>
          <a:xfrm>
            <a:off x="1307592" y="2324100"/>
            <a:ext cx="12106656" cy="580465"/>
          </a:xfrm>
        </p:spPr>
        <p:txBody>
          <a:bodyPr/>
          <a:lstStyle/>
          <a:p>
            <a:pPr lvl="1"/>
            <a:r>
              <a:rPr lang="en-US" dirty="0"/>
              <a:t>Plug the 11-pin harness into the All-Spark module. Reconnect the Spark ignitor wire. Dress loose wires.</a:t>
            </a:r>
          </a:p>
        </p:txBody>
      </p:sp>
      <p:sp>
        <p:nvSpPr>
          <p:cNvPr id="6" name="Text Placeholder 5">
            <a:extLst>
              <a:ext uri="{FF2B5EF4-FFF2-40B4-BE49-F238E27FC236}">
                <a16:creationId xmlns:a16="http://schemas.microsoft.com/office/drawing/2014/main" id="{1644B017-1EFE-1300-063B-23031ECDF2AA}"/>
              </a:ext>
            </a:extLst>
          </p:cNvPr>
          <p:cNvSpPr>
            <a:spLocks noGrp="1"/>
          </p:cNvSpPr>
          <p:nvPr>
            <p:ph type="body" sz="quarter" idx="17"/>
          </p:nvPr>
        </p:nvSpPr>
        <p:spPr/>
        <p:txBody>
          <a:bodyPr/>
          <a:lstStyle/>
          <a:p>
            <a:endParaRPr lang="en-US"/>
          </a:p>
        </p:txBody>
      </p:sp>
      <p:sp>
        <p:nvSpPr>
          <p:cNvPr id="7" name="Oval 6">
            <a:extLst>
              <a:ext uri="{FF2B5EF4-FFF2-40B4-BE49-F238E27FC236}">
                <a16:creationId xmlns:a16="http://schemas.microsoft.com/office/drawing/2014/main" id="{733E44FB-10D2-6280-E703-01D3CBDBB3A1}"/>
              </a:ext>
            </a:extLst>
          </p:cNvPr>
          <p:cNvSpPr/>
          <p:nvPr/>
        </p:nvSpPr>
        <p:spPr bwMode="auto">
          <a:xfrm>
            <a:off x="758952" y="2243866"/>
            <a:ext cx="435429" cy="435429"/>
          </a:xfrm>
          <a:prstGeom prst="ellipse">
            <a:avLst/>
          </a:prstGeom>
          <a:solidFill>
            <a:schemeClr val="accent2"/>
          </a:solidFill>
          <a:ln w="9525">
            <a:noFill/>
            <a:round/>
            <a:headEnd/>
            <a:tailEnd/>
          </a:ln>
          <a:effectLst/>
        </p:spPr>
        <p:txBody>
          <a:bodyPr wrap="none" rtlCol="0" anchor="ctr"/>
          <a:lstStyle/>
          <a:p>
            <a:pPr marL="0" marR="0" lvl="0" indent="0" algn="ctr" defTabSz="548596"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a:ea typeface="+mn-ea"/>
                <a:cs typeface="+mn-cs"/>
              </a:rPr>
              <a:t>14</a:t>
            </a:r>
          </a:p>
        </p:txBody>
      </p:sp>
      <p:sp>
        <p:nvSpPr>
          <p:cNvPr id="2" name="Slide Number Placeholder 4">
            <a:extLst>
              <a:ext uri="{FF2B5EF4-FFF2-40B4-BE49-F238E27FC236}">
                <a16:creationId xmlns:a16="http://schemas.microsoft.com/office/drawing/2014/main" id="{CDE196D7-AA0B-021A-D32E-6ADB7F081DE8}"/>
              </a:ext>
            </a:extLst>
          </p:cNvPr>
          <p:cNvSpPr>
            <a:spLocks noGrp="1"/>
          </p:cNvSpPr>
          <p:nvPr>
            <p:ph type="sldNum" sz="quarter" idx="4"/>
          </p:nvPr>
        </p:nvSpPr>
        <p:spPr>
          <a:xfrm>
            <a:off x="13414248" y="7772399"/>
            <a:ext cx="457200" cy="192024"/>
          </a:xfrm>
          <a:prstGeom prst="rect">
            <a:avLst/>
          </a:prstGeom>
        </p:spPr>
        <p:txBody>
          <a:bodyPr/>
          <a:lstStyle/>
          <a:p>
            <a:fld id="{837543D7-8401-5C4E-B0A9-F48897C0C347}" type="slidenum">
              <a:rPr lang="en-US" smtClean="0"/>
              <a:pPr/>
              <a:t>76</a:t>
            </a:fld>
            <a:endParaRPr lang="en-US" dirty="0"/>
          </a:p>
        </p:txBody>
      </p:sp>
      <p:pic>
        <p:nvPicPr>
          <p:cNvPr id="5" name="Picture 4">
            <a:extLst>
              <a:ext uri="{FF2B5EF4-FFF2-40B4-BE49-F238E27FC236}">
                <a16:creationId xmlns:a16="http://schemas.microsoft.com/office/drawing/2014/main" id="{3ECD97D8-1E0D-9CFE-3E53-BB324DDC2BE7}"/>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2830068" y="2871216"/>
            <a:ext cx="4142232" cy="4019351"/>
          </a:xfrm>
          <a:prstGeom prst="rect">
            <a:avLst/>
          </a:prstGeom>
        </p:spPr>
      </p:pic>
      <p:pic>
        <p:nvPicPr>
          <p:cNvPr id="10" name="Picture 9">
            <a:extLst>
              <a:ext uri="{FF2B5EF4-FFF2-40B4-BE49-F238E27FC236}">
                <a16:creationId xmlns:a16="http://schemas.microsoft.com/office/drawing/2014/main" id="{457E1E54-A13E-D990-AB01-E4792FC98C4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662672" y="2871216"/>
            <a:ext cx="4168740" cy="4023360"/>
          </a:xfrm>
          <a:prstGeom prst="rect">
            <a:avLst/>
          </a:prstGeom>
        </p:spPr>
      </p:pic>
    </p:spTree>
    <p:extLst>
      <p:ext uri="{BB962C8B-B14F-4D97-AF65-F5344CB8AC3E}">
        <p14:creationId xmlns:p14="http://schemas.microsoft.com/office/powerpoint/2010/main" val="53762373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AEBF73-D814-36A6-2188-F15DD7EECD8F}"/>
              </a:ext>
            </a:extLst>
          </p:cNvPr>
          <p:cNvSpPr>
            <a:spLocks noGrp="1"/>
          </p:cNvSpPr>
          <p:nvPr>
            <p:ph type="title"/>
          </p:nvPr>
        </p:nvSpPr>
        <p:spPr/>
        <p:txBody>
          <a:bodyPr/>
          <a:lstStyle/>
          <a:p>
            <a:r>
              <a:rPr lang="en-US" dirty="0"/>
              <a:t>Configure the Sensor</a:t>
            </a:r>
          </a:p>
        </p:txBody>
      </p:sp>
      <p:sp>
        <p:nvSpPr>
          <p:cNvPr id="4" name="Content Placeholder 3">
            <a:extLst>
              <a:ext uri="{FF2B5EF4-FFF2-40B4-BE49-F238E27FC236}">
                <a16:creationId xmlns:a16="http://schemas.microsoft.com/office/drawing/2014/main" id="{BA76B410-C57B-A1BD-DC28-5C202595C00B}"/>
              </a:ext>
            </a:extLst>
          </p:cNvPr>
          <p:cNvSpPr>
            <a:spLocks noGrp="1"/>
          </p:cNvSpPr>
          <p:nvPr>
            <p:ph sz="quarter" idx="10"/>
          </p:nvPr>
        </p:nvSpPr>
        <p:spPr>
          <a:xfrm>
            <a:off x="1307592" y="2324100"/>
            <a:ext cx="5664708" cy="3060700"/>
          </a:xfrm>
        </p:spPr>
        <p:txBody>
          <a:bodyPr/>
          <a:lstStyle/>
          <a:p>
            <a:pPr lvl="2"/>
            <a:r>
              <a:rPr lang="en-US" dirty="0"/>
              <a:t>Locate the White Rodgers F678-535 Integrated Thermostat Sensor.</a:t>
            </a:r>
          </a:p>
          <a:p>
            <a:pPr lvl="2"/>
            <a:r>
              <a:rPr lang="en-US" dirty="0"/>
              <a:t>Plug the sensor into the </a:t>
            </a:r>
            <a:r>
              <a:rPr lang="en-US" b="1" dirty="0"/>
              <a:t>Air T </a:t>
            </a:r>
            <a:r>
              <a:rPr lang="en-US" dirty="0"/>
              <a:t>port.</a:t>
            </a:r>
          </a:p>
          <a:p>
            <a:pPr lvl="2"/>
            <a:r>
              <a:rPr lang="en-US" dirty="0"/>
              <a:t>Secure the sensor thermistor out of the direct heat path of the unit.</a:t>
            </a:r>
          </a:p>
          <a:p>
            <a:pPr lvl="2"/>
            <a:endParaRPr lang="en-US" dirty="0"/>
          </a:p>
          <a:p>
            <a:pPr lvl="2"/>
            <a:endParaRPr lang="en-US" dirty="0"/>
          </a:p>
          <a:p>
            <a:pPr lvl="2"/>
            <a:endParaRPr lang="en-US" dirty="0"/>
          </a:p>
          <a:p>
            <a:pPr lvl="2"/>
            <a:endParaRPr lang="en-US" dirty="0"/>
          </a:p>
          <a:p>
            <a:pPr lvl="2"/>
            <a:endParaRPr lang="en-US" dirty="0"/>
          </a:p>
          <a:p>
            <a:pPr lvl="2"/>
            <a:endParaRPr lang="en-US" dirty="0"/>
          </a:p>
        </p:txBody>
      </p:sp>
      <p:sp>
        <p:nvSpPr>
          <p:cNvPr id="6" name="Text Placeholder 5">
            <a:extLst>
              <a:ext uri="{FF2B5EF4-FFF2-40B4-BE49-F238E27FC236}">
                <a16:creationId xmlns:a16="http://schemas.microsoft.com/office/drawing/2014/main" id="{1644B017-1EFE-1300-063B-23031ECDF2AA}"/>
              </a:ext>
            </a:extLst>
          </p:cNvPr>
          <p:cNvSpPr>
            <a:spLocks noGrp="1"/>
          </p:cNvSpPr>
          <p:nvPr>
            <p:ph type="body" sz="quarter" idx="17"/>
          </p:nvPr>
        </p:nvSpPr>
        <p:spPr/>
        <p:txBody>
          <a:bodyPr/>
          <a:lstStyle/>
          <a:p>
            <a:endParaRPr lang="en-US"/>
          </a:p>
        </p:txBody>
      </p:sp>
      <p:sp>
        <p:nvSpPr>
          <p:cNvPr id="7" name="Oval 6">
            <a:extLst>
              <a:ext uri="{FF2B5EF4-FFF2-40B4-BE49-F238E27FC236}">
                <a16:creationId xmlns:a16="http://schemas.microsoft.com/office/drawing/2014/main" id="{733E44FB-10D2-6280-E703-01D3CBDBB3A1}"/>
              </a:ext>
            </a:extLst>
          </p:cNvPr>
          <p:cNvSpPr/>
          <p:nvPr/>
        </p:nvSpPr>
        <p:spPr bwMode="auto">
          <a:xfrm>
            <a:off x="758952" y="2243866"/>
            <a:ext cx="435429" cy="435429"/>
          </a:xfrm>
          <a:prstGeom prst="ellipse">
            <a:avLst/>
          </a:prstGeom>
          <a:solidFill>
            <a:schemeClr val="accent2"/>
          </a:solidFill>
          <a:ln w="9525">
            <a:noFill/>
            <a:round/>
            <a:headEnd/>
            <a:tailEnd/>
          </a:ln>
          <a:effectLst/>
        </p:spPr>
        <p:txBody>
          <a:bodyPr wrap="none" rtlCol="0" anchor="ctr"/>
          <a:lstStyle/>
          <a:p>
            <a:pPr marL="0" marR="0" lvl="0" indent="0" algn="ctr" defTabSz="548596"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a:ea typeface="+mn-ea"/>
                <a:cs typeface="+mn-cs"/>
              </a:rPr>
              <a:t>15</a:t>
            </a:r>
          </a:p>
        </p:txBody>
      </p:sp>
      <p:sp>
        <p:nvSpPr>
          <p:cNvPr id="2" name="Slide Number Placeholder 4">
            <a:extLst>
              <a:ext uri="{FF2B5EF4-FFF2-40B4-BE49-F238E27FC236}">
                <a16:creationId xmlns:a16="http://schemas.microsoft.com/office/drawing/2014/main" id="{CDE196D7-AA0B-021A-D32E-6ADB7F081DE8}"/>
              </a:ext>
            </a:extLst>
          </p:cNvPr>
          <p:cNvSpPr>
            <a:spLocks noGrp="1"/>
          </p:cNvSpPr>
          <p:nvPr>
            <p:ph type="sldNum" sz="quarter" idx="4"/>
          </p:nvPr>
        </p:nvSpPr>
        <p:spPr>
          <a:xfrm>
            <a:off x="13414248" y="7772399"/>
            <a:ext cx="457200" cy="192024"/>
          </a:xfrm>
          <a:prstGeom prst="rect">
            <a:avLst/>
          </a:prstGeom>
        </p:spPr>
        <p:txBody>
          <a:bodyPr/>
          <a:lstStyle/>
          <a:p>
            <a:fld id="{837543D7-8401-5C4E-B0A9-F48897C0C347}" type="slidenum">
              <a:rPr lang="en-US" smtClean="0"/>
              <a:pPr/>
              <a:t>77</a:t>
            </a:fld>
            <a:endParaRPr lang="en-US" dirty="0"/>
          </a:p>
        </p:txBody>
      </p:sp>
      <p:pic>
        <p:nvPicPr>
          <p:cNvPr id="5" name="Picture 4">
            <a:extLst>
              <a:ext uri="{FF2B5EF4-FFF2-40B4-BE49-F238E27FC236}">
                <a16:creationId xmlns:a16="http://schemas.microsoft.com/office/drawing/2014/main" id="{E56AA604-2A14-2730-D36C-261C5673A62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658102" y="2324100"/>
            <a:ext cx="6213346" cy="3840480"/>
          </a:xfrm>
          <a:prstGeom prst="rect">
            <a:avLst/>
          </a:prstGeom>
        </p:spPr>
      </p:pic>
    </p:spTree>
    <p:extLst>
      <p:ext uri="{BB962C8B-B14F-4D97-AF65-F5344CB8AC3E}">
        <p14:creationId xmlns:p14="http://schemas.microsoft.com/office/powerpoint/2010/main" val="12002714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AEBF73-D814-36A6-2188-F15DD7EECD8F}"/>
              </a:ext>
            </a:extLst>
          </p:cNvPr>
          <p:cNvSpPr>
            <a:spLocks noGrp="1"/>
          </p:cNvSpPr>
          <p:nvPr>
            <p:ph type="title"/>
          </p:nvPr>
        </p:nvSpPr>
        <p:spPr/>
        <p:txBody>
          <a:bodyPr/>
          <a:lstStyle/>
          <a:p>
            <a:r>
              <a:rPr lang="en-US" dirty="0"/>
              <a:t>Reconnect Power and Gas</a:t>
            </a:r>
          </a:p>
        </p:txBody>
      </p:sp>
      <p:sp>
        <p:nvSpPr>
          <p:cNvPr id="4" name="Content Placeholder 3">
            <a:extLst>
              <a:ext uri="{FF2B5EF4-FFF2-40B4-BE49-F238E27FC236}">
                <a16:creationId xmlns:a16="http://schemas.microsoft.com/office/drawing/2014/main" id="{BA76B410-C57B-A1BD-DC28-5C202595C00B}"/>
              </a:ext>
            </a:extLst>
          </p:cNvPr>
          <p:cNvSpPr>
            <a:spLocks noGrp="1"/>
          </p:cNvSpPr>
          <p:nvPr>
            <p:ph sz="quarter" idx="10"/>
          </p:nvPr>
        </p:nvSpPr>
        <p:spPr>
          <a:xfrm>
            <a:off x="1307592" y="2324100"/>
            <a:ext cx="5664708" cy="3060700"/>
          </a:xfrm>
        </p:spPr>
        <p:txBody>
          <a:bodyPr/>
          <a:lstStyle/>
          <a:p>
            <a:pPr lvl="1"/>
            <a:r>
              <a:rPr lang="en-US" dirty="0"/>
              <a:t>The system is now ready to be powered on. Reconnect the electric power and gas to the unit.</a:t>
            </a:r>
          </a:p>
          <a:p>
            <a:pPr lvl="1"/>
            <a:endParaRPr lang="en-US" dirty="0"/>
          </a:p>
          <a:p>
            <a:pPr lvl="1"/>
            <a:endParaRPr lang="en-US" dirty="0"/>
          </a:p>
        </p:txBody>
      </p:sp>
      <p:sp>
        <p:nvSpPr>
          <p:cNvPr id="6" name="Text Placeholder 5">
            <a:extLst>
              <a:ext uri="{FF2B5EF4-FFF2-40B4-BE49-F238E27FC236}">
                <a16:creationId xmlns:a16="http://schemas.microsoft.com/office/drawing/2014/main" id="{1644B017-1EFE-1300-063B-23031ECDF2AA}"/>
              </a:ext>
            </a:extLst>
          </p:cNvPr>
          <p:cNvSpPr>
            <a:spLocks noGrp="1"/>
          </p:cNvSpPr>
          <p:nvPr>
            <p:ph type="body" sz="quarter" idx="17"/>
          </p:nvPr>
        </p:nvSpPr>
        <p:spPr/>
        <p:txBody>
          <a:bodyPr/>
          <a:lstStyle/>
          <a:p>
            <a:endParaRPr lang="en-US"/>
          </a:p>
        </p:txBody>
      </p:sp>
      <p:sp>
        <p:nvSpPr>
          <p:cNvPr id="7" name="Oval 6">
            <a:extLst>
              <a:ext uri="{FF2B5EF4-FFF2-40B4-BE49-F238E27FC236}">
                <a16:creationId xmlns:a16="http://schemas.microsoft.com/office/drawing/2014/main" id="{733E44FB-10D2-6280-E703-01D3CBDBB3A1}"/>
              </a:ext>
            </a:extLst>
          </p:cNvPr>
          <p:cNvSpPr/>
          <p:nvPr/>
        </p:nvSpPr>
        <p:spPr bwMode="auto">
          <a:xfrm>
            <a:off x="758952" y="2243866"/>
            <a:ext cx="435429" cy="435429"/>
          </a:xfrm>
          <a:prstGeom prst="ellipse">
            <a:avLst/>
          </a:prstGeom>
          <a:solidFill>
            <a:schemeClr val="accent2"/>
          </a:solidFill>
          <a:ln w="9525">
            <a:noFill/>
            <a:round/>
            <a:headEnd/>
            <a:tailEnd/>
          </a:ln>
          <a:effectLst/>
        </p:spPr>
        <p:txBody>
          <a:bodyPr wrap="none" rtlCol="0" anchor="ctr"/>
          <a:lstStyle/>
          <a:p>
            <a:pPr marL="0" marR="0" lvl="0" indent="0" algn="ctr" defTabSz="548596"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a:ea typeface="+mn-ea"/>
                <a:cs typeface="+mn-cs"/>
              </a:rPr>
              <a:t>16</a:t>
            </a:r>
          </a:p>
        </p:txBody>
      </p:sp>
      <p:sp>
        <p:nvSpPr>
          <p:cNvPr id="2" name="Slide Number Placeholder 4">
            <a:extLst>
              <a:ext uri="{FF2B5EF4-FFF2-40B4-BE49-F238E27FC236}">
                <a16:creationId xmlns:a16="http://schemas.microsoft.com/office/drawing/2014/main" id="{CDE196D7-AA0B-021A-D32E-6ADB7F081DE8}"/>
              </a:ext>
            </a:extLst>
          </p:cNvPr>
          <p:cNvSpPr>
            <a:spLocks noGrp="1"/>
          </p:cNvSpPr>
          <p:nvPr>
            <p:ph type="sldNum" sz="quarter" idx="4"/>
          </p:nvPr>
        </p:nvSpPr>
        <p:spPr>
          <a:xfrm>
            <a:off x="13414248" y="7772399"/>
            <a:ext cx="457200" cy="192024"/>
          </a:xfrm>
          <a:prstGeom prst="rect">
            <a:avLst/>
          </a:prstGeom>
        </p:spPr>
        <p:txBody>
          <a:bodyPr/>
          <a:lstStyle/>
          <a:p>
            <a:fld id="{837543D7-8401-5C4E-B0A9-F48897C0C347}" type="slidenum">
              <a:rPr lang="en-US" smtClean="0"/>
              <a:pPr/>
              <a:t>78</a:t>
            </a:fld>
            <a:endParaRPr lang="en-US" dirty="0"/>
          </a:p>
        </p:txBody>
      </p:sp>
      <p:pic>
        <p:nvPicPr>
          <p:cNvPr id="8" name="Picture 7">
            <a:extLst>
              <a:ext uri="{FF2B5EF4-FFF2-40B4-BE49-F238E27FC236}">
                <a16:creationId xmlns:a16="http://schemas.microsoft.com/office/drawing/2014/main" id="{2B325073-C66F-B282-7EEF-64436F11136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658103" y="2324100"/>
            <a:ext cx="6213345" cy="3794760"/>
          </a:xfrm>
          <a:prstGeom prst="rect">
            <a:avLst/>
          </a:prstGeom>
        </p:spPr>
      </p:pic>
    </p:spTree>
    <p:extLst>
      <p:ext uri="{BB962C8B-B14F-4D97-AF65-F5344CB8AC3E}">
        <p14:creationId xmlns:p14="http://schemas.microsoft.com/office/powerpoint/2010/main" val="155486728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AEBF73-D814-36A6-2188-F15DD7EECD8F}"/>
              </a:ext>
            </a:extLst>
          </p:cNvPr>
          <p:cNvSpPr>
            <a:spLocks noGrp="1"/>
          </p:cNvSpPr>
          <p:nvPr>
            <p:ph type="title"/>
          </p:nvPr>
        </p:nvSpPr>
        <p:spPr/>
        <p:txBody>
          <a:bodyPr/>
          <a:lstStyle/>
          <a:p>
            <a:r>
              <a:rPr lang="en-US" dirty="0"/>
              <a:t>Setpoint</a:t>
            </a:r>
          </a:p>
        </p:txBody>
      </p:sp>
      <p:sp>
        <p:nvSpPr>
          <p:cNvPr id="4" name="Content Placeholder 3">
            <a:extLst>
              <a:ext uri="{FF2B5EF4-FFF2-40B4-BE49-F238E27FC236}">
                <a16:creationId xmlns:a16="http://schemas.microsoft.com/office/drawing/2014/main" id="{BA76B410-C57B-A1BD-DC28-5C202595C00B}"/>
              </a:ext>
            </a:extLst>
          </p:cNvPr>
          <p:cNvSpPr>
            <a:spLocks noGrp="1"/>
          </p:cNvSpPr>
          <p:nvPr>
            <p:ph sz="quarter" idx="10"/>
          </p:nvPr>
        </p:nvSpPr>
        <p:spPr>
          <a:xfrm>
            <a:off x="1307592" y="2324100"/>
            <a:ext cx="11801505" cy="3060700"/>
          </a:xfrm>
        </p:spPr>
        <p:txBody>
          <a:bodyPr/>
          <a:lstStyle/>
          <a:p>
            <a:pPr lvl="2"/>
            <a:r>
              <a:rPr lang="en-US" dirty="0"/>
              <a:t>During power-up the three seven-segment LEDs will each display an 8.</a:t>
            </a:r>
          </a:p>
          <a:p>
            <a:pPr lvl="2"/>
            <a:r>
              <a:rPr lang="en-US" dirty="0"/>
              <a:t>Once ready, the control will enter the integrated thermostat standby mode and the LEDs will display the current room temperature.</a:t>
            </a:r>
          </a:p>
          <a:p>
            <a:pPr lvl="2"/>
            <a:r>
              <a:rPr lang="en-US" dirty="0"/>
              <a:t>To see the current setpoint, press the </a:t>
            </a:r>
            <a:r>
              <a:rPr lang="en-US" b="1" dirty="0"/>
              <a:t>Option</a:t>
            </a:r>
            <a:r>
              <a:rPr lang="en-US" dirty="0"/>
              <a:t> button for less than three seconds.</a:t>
            </a:r>
          </a:p>
          <a:p>
            <a:pPr lvl="2"/>
            <a:r>
              <a:rPr lang="en-US" dirty="0"/>
              <a:t>Increase the setpoint by pressing the </a:t>
            </a:r>
            <a:r>
              <a:rPr lang="en-US" b="1" dirty="0"/>
              <a:t>Select</a:t>
            </a:r>
            <a:r>
              <a:rPr lang="en-US" dirty="0"/>
              <a:t> button less than three seconds or decrease the setpoint by pressing the </a:t>
            </a:r>
            <a:r>
              <a:rPr lang="en-US" b="1" dirty="0"/>
              <a:t>Option</a:t>
            </a:r>
            <a:r>
              <a:rPr lang="en-US" dirty="0"/>
              <a:t> button for less than three seconds.</a:t>
            </a:r>
          </a:p>
          <a:p>
            <a:pPr lvl="2"/>
            <a:r>
              <a:rPr lang="en-US" dirty="0"/>
              <a:t>The setpoint will now flash, indicating a change </a:t>
            </a:r>
            <a:br>
              <a:rPr lang="en-US" dirty="0"/>
            </a:br>
            <a:r>
              <a:rPr lang="en-US" dirty="0"/>
              <a:t>is being made. To save the new setpoint, press </a:t>
            </a:r>
            <a:br>
              <a:rPr lang="en-US" dirty="0"/>
            </a:br>
            <a:r>
              <a:rPr lang="en-US" dirty="0"/>
              <a:t>and hold the </a:t>
            </a:r>
            <a:r>
              <a:rPr lang="en-US" b="1" dirty="0"/>
              <a:t>Select</a:t>
            </a:r>
            <a:r>
              <a:rPr lang="en-US" dirty="0"/>
              <a:t> button for three seconds </a:t>
            </a:r>
            <a:br>
              <a:rPr lang="en-US" dirty="0"/>
            </a:br>
            <a:r>
              <a:rPr lang="en-US" dirty="0"/>
              <a:t>until the LEDs stop flashing.</a:t>
            </a:r>
          </a:p>
          <a:p>
            <a:pPr lvl="2"/>
            <a:r>
              <a:rPr lang="en-US" dirty="0"/>
              <a:t>For onboard configuration, press and hold the </a:t>
            </a:r>
            <a:br>
              <a:rPr lang="en-US" dirty="0"/>
            </a:br>
            <a:r>
              <a:rPr lang="en-US" b="1" dirty="0"/>
              <a:t>Option</a:t>
            </a:r>
            <a:r>
              <a:rPr lang="en-US" dirty="0"/>
              <a:t> button for greater than three seconds to </a:t>
            </a:r>
            <a:br>
              <a:rPr lang="en-US" dirty="0"/>
            </a:br>
            <a:r>
              <a:rPr lang="en-US" dirty="0"/>
              <a:t>enter the configuration mode. See the </a:t>
            </a:r>
            <a:br>
              <a:rPr lang="en-US" dirty="0"/>
            </a:br>
            <a:r>
              <a:rPr lang="en-US" dirty="0"/>
              <a:t>installation instructions for settings.</a:t>
            </a:r>
          </a:p>
          <a:p>
            <a:pPr lvl="2"/>
            <a:endParaRPr lang="en-US" dirty="0"/>
          </a:p>
          <a:p>
            <a:pPr lvl="2"/>
            <a:endParaRPr lang="en-US" dirty="0"/>
          </a:p>
          <a:p>
            <a:pPr lvl="1"/>
            <a:endParaRPr lang="en-US" dirty="0"/>
          </a:p>
        </p:txBody>
      </p:sp>
      <p:sp>
        <p:nvSpPr>
          <p:cNvPr id="6" name="Text Placeholder 5">
            <a:extLst>
              <a:ext uri="{FF2B5EF4-FFF2-40B4-BE49-F238E27FC236}">
                <a16:creationId xmlns:a16="http://schemas.microsoft.com/office/drawing/2014/main" id="{1644B017-1EFE-1300-063B-23031ECDF2AA}"/>
              </a:ext>
            </a:extLst>
          </p:cNvPr>
          <p:cNvSpPr>
            <a:spLocks noGrp="1"/>
          </p:cNvSpPr>
          <p:nvPr>
            <p:ph type="body" sz="quarter" idx="17"/>
          </p:nvPr>
        </p:nvSpPr>
        <p:spPr/>
        <p:txBody>
          <a:bodyPr/>
          <a:lstStyle/>
          <a:p>
            <a:endParaRPr lang="en-US"/>
          </a:p>
        </p:txBody>
      </p:sp>
      <p:sp>
        <p:nvSpPr>
          <p:cNvPr id="7" name="Oval 6">
            <a:extLst>
              <a:ext uri="{FF2B5EF4-FFF2-40B4-BE49-F238E27FC236}">
                <a16:creationId xmlns:a16="http://schemas.microsoft.com/office/drawing/2014/main" id="{733E44FB-10D2-6280-E703-01D3CBDBB3A1}"/>
              </a:ext>
            </a:extLst>
          </p:cNvPr>
          <p:cNvSpPr/>
          <p:nvPr/>
        </p:nvSpPr>
        <p:spPr bwMode="auto">
          <a:xfrm>
            <a:off x="758952" y="2243866"/>
            <a:ext cx="435429" cy="435429"/>
          </a:xfrm>
          <a:prstGeom prst="ellipse">
            <a:avLst/>
          </a:prstGeom>
          <a:solidFill>
            <a:schemeClr val="accent2"/>
          </a:solidFill>
          <a:ln w="9525">
            <a:noFill/>
            <a:round/>
            <a:headEnd/>
            <a:tailEnd/>
          </a:ln>
          <a:effectLst/>
        </p:spPr>
        <p:txBody>
          <a:bodyPr wrap="none" rtlCol="0" anchor="ctr"/>
          <a:lstStyle/>
          <a:p>
            <a:pPr marL="0" marR="0" lvl="0" indent="0" algn="ctr" defTabSz="548596"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a:ea typeface="+mn-ea"/>
                <a:cs typeface="+mn-cs"/>
              </a:rPr>
              <a:t>17</a:t>
            </a:r>
          </a:p>
        </p:txBody>
      </p:sp>
      <p:sp>
        <p:nvSpPr>
          <p:cNvPr id="2" name="Slide Number Placeholder 4">
            <a:extLst>
              <a:ext uri="{FF2B5EF4-FFF2-40B4-BE49-F238E27FC236}">
                <a16:creationId xmlns:a16="http://schemas.microsoft.com/office/drawing/2014/main" id="{CDE196D7-AA0B-021A-D32E-6ADB7F081DE8}"/>
              </a:ext>
            </a:extLst>
          </p:cNvPr>
          <p:cNvSpPr>
            <a:spLocks noGrp="1"/>
          </p:cNvSpPr>
          <p:nvPr>
            <p:ph type="sldNum" sz="quarter" idx="4"/>
          </p:nvPr>
        </p:nvSpPr>
        <p:spPr>
          <a:xfrm>
            <a:off x="13414248" y="7772399"/>
            <a:ext cx="457200" cy="192024"/>
          </a:xfrm>
          <a:prstGeom prst="rect">
            <a:avLst/>
          </a:prstGeom>
        </p:spPr>
        <p:txBody>
          <a:bodyPr/>
          <a:lstStyle/>
          <a:p>
            <a:fld id="{837543D7-8401-5C4E-B0A9-F48897C0C347}" type="slidenum">
              <a:rPr lang="en-US" smtClean="0"/>
              <a:pPr/>
              <a:t>79</a:t>
            </a:fld>
            <a:endParaRPr lang="en-US" dirty="0"/>
          </a:p>
        </p:txBody>
      </p:sp>
      <p:pic>
        <p:nvPicPr>
          <p:cNvPr id="5" name="Picture 4">
            <a:extLst>
              <a:ext uri="{FF2B5EF4-FFF2-40B4-BE49-F238E27FC236}">
                <a16:creationId xmlns:a16="http://schemas.microsoft.com/office/drawing/2014/main" id="{A48EC5F5-B1F7-243A-864F-69E515548C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659624" y="4512423"/>
            <a:ext cx="6208776" cy="3035808"/>
          </a:xfrm>
          <a:prstGeom prst="rect">
            <a:avLst/>
          </a:prstGeom>
        </p:spPr>
      </p:pic>
    </p:spTree>
    <p:extLst>
      <p:ext uri="{BB962C8B-B14F-4D97-AF65-F5344CB8AC3E}">
        <p14:creationId xmlns:p14="http://schemas.microsoft.com/office/powerpoint/2010/main" val="6737914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5AB3AF3D-2546-1543-4E56-D0EE93433B98}"/>
              </a:ext>
            </a:extLst>
          </p:cNvPr>
          <p:cNvSpPr>
            <a:spLocks noGrp="1"/>
          </p:cNvSpPr>
          <p:nvPr>
            <p:ph sz="quarter" idx="20"/>
          </p:nvPr>
        </p:nvSpPr>
        <p:spPr>
          <a:xfrm>
            <a:off x="758952" y="2328864"/>
            <a:ext cx="6899148" cy="2023680"/>
          </a:xfrm>
        </p:spPr>
        <p:txBody>
          <a:bodyPr/>
          <a:lstStyle/>
          <a:p>
            <a:pPr lvl="2"/>
            <a:r>
              <a:rPr lang="en-US" dirty="0"/>
              <a:t>All-Spark Ignition Module has 1,000+ cross references</a:t>
            </a:r>
          </a:p>
          <a:p>
            <a:pPr lvl="2"/>
            <a:r>
              <a:rPr lang="en-US" dirty="0"/>
              <a:t>600+ Intermittent Pilot controls and 400+ Direct Spark Ignition controls</a:t>
            </a:r>
          </a:p>
          <a:p>
            <a:pPr lvl="2"/>
            <a:r>
              <a:rPr lang="en-US" dirty="0"/>
              <a:t>Annual market is estimated to be over </a:t>
            </a:r>
            <a:br>
              <a:rPr lang="en-US" dirty="0"/>
            </a:br>
            <a:r>
              <a:rPr lang="en-US" dirty="0"/>
              <a:t>500K replacements</a:t>
            </a:r>
          </a:p>
          <a:p>
            <a:pPr lvl="2"/>
            <a:endParaRPr lang="en-US" dirty="0"/>
          </a:p>
          <a:p>
            <a:pPr lvl="2"/>
            <a:endParaRPr lang="en-US" dirty="0"/>
          </a:p>
        </p:txBody>
      </p:sp>
      <p:sp>
        <p:nvSpPr>
          <p:cNvPr id="5" name="Slide Number Placeholder 4">
            <a:extLst>
              <a:ext uri="{FF2B5EF4-FFF2-40B4-BE49-F238E27FC236}">
                <a16:creationId xmlns:a16="http://schemas.microsoft.com/office/drawing/2014/main" id="{1EC7402B-F059-1879-4A73-C38DDA3662EE}"/>
              </a:ext>
            </a:extLst>
          </p:cNvPr>
          <p:cNvSpPr>
            <a:spLocks noGrp="1"/>
          </p:cNvSpPr>
          <p:nvPr>
            <p:ph type="sldNum" sz="quarter" idx="4"/>
          </p:nvPr>
        </p:nvSpPr>
        <p:spPr/>
        <p:txBody>
          <a:bodyPr/>
          <a:lstStyle/>
          <a:p>
            <a:fld id="{837543D7-8401-5C4E-B0A9-F48897C0C347}" type="slidenum">
              <a:rPr lang="en-US" smtClean="0"/>
              <a:pPr/>
              <a:t>8</a:t>
            </a:fld>
            <a:endParaRPr lang="en-US" dirty="0"/>
          </a:p>
        </p:txBody>
      </p:sp>
      <p:sp>
        <p:nvSpPr>
          <p:cNvPr id="7" name="Title 6">
            <a:extLst>
              <a:ext uri="{FF2B5EF4-FFF2-40B4-BE49-F238E27FC236}">
                <a16:creationId xmlns:a16="http://schemas.microsoft.com/office/drawing/2014/main" id="{7484C394-42A8-4CA1-A717-F1DA6D2697B0}"/>
              </a:ext>
            </a:extLst>
          </p:cNvPr>
          <p:cNvSpPr>
            <a:spLocks noGrp="1"/>
          </p:cNvSpPr>
          <p:nvPr>
            <p:ph type="title"/>
          </p:nvPr>
        </p:nvSpPr>
        <p:spPr/>
        <p:txBody>
          <a:bodyPr/>
          <a:lstStyle/>
          <a:p>
            <a:r>
              <a:rPr lang="en-US" dirty="0"/>
              <a:t>Cross References</a:t>
            </a:r>
          </a:p>
        </p:txBody>
      </p:sp>
      <p:sp>
        <p:nvSpPr>
          <p:cNvPr id="8" name="Text Placeholder 7">
            <a:extLst>
              <a:ext uri="{FF2B5EF4-FFF2-40B4-BE49-F238E27FC236}">
                <a16:creationId xmlns:a16="http://schemas.microsoft.com/office/drawing/2014/main" id="{77B1894C-1BC3-0ED9-FDFF-47EEB24780F2}"/>
              </a:ext>
            </a:extLst>
          </p:cNvPr>
          <p:cNvSpPr>
            <a:spLocks noGrp="1"/>
          </p:cNvSpPr>
          <p:nvPr>
            <p:ph type="body" sz="quarter" idx="11"/>
          </p:nvPr>
        </p:nvSpPr>
        <p:spPr/>
        <p:txBody>
          <a:bodyPr/>
          <a:lstStyle/>
          <a:p>
            <a:endParaRPr lang="en-US"/>
          </a:p>
        </p:txBody>
      </p:sp>
      <p:sp>
        <p:nvSpPr>
          <p:cNvPr id="9" name="Text Placeholder 8">
            <a:extLst>
              <a:ext uri="{FF2B5EF4-FFF2-40B4-BE49-F238E27FC236}">
                <a16:creationId xmlns:a16="http://schemas.microsoft.com/office/drawing/2014/main" id="{C8FFDD2A-2002-DBF2-A8CC-F38DF5DCC3B2}"/>
              </a:ext>
            </a:extLst>
          </p:cNvPr>
          <p:cNvSpPr>
            <a:spLocks noGrp="1"/>
          </p:cNvSpPr>
          <p:nvPr>
            <p:ph type="body" sz="quarter" idx="17"/>
          </p:nvPr>
        </p:nvSpPr>
        <p:spPr/>
        <p:txBody>
          <a:bodyPr/>
          <a:lstStyle/>
          <a:p>
            <a:endParaRPr lang="en-US"/>
          </a:p>
        </p:txBody>
      </p:sp>
      <p:pic>
        <p:nvPicPr>
          <p:cNvPr id="12" name="Picture 11">
            <a:extLst>
              <a:ext uri="{FF2B5EF4-FFF2-40B4-BE49-F238E27FC236}">
                <a16:creationId xmlns:a16="http://schemas.microsoft.com/office/drawing/2014/main" id="{F348C0D7-96DF-FA93-72D7-1C2548682D6E}"/>
              </a:ext>
            </a:extLst>
          </p:cNvPr>
          <p:cNvPicPr>
            <a:picLocks noChangeAspect="1"/>
          </p:cNvPicPr>
          <p:nvPr/>
        </p:nvPicPr>
        <p:blipFill>
          <a:blip r:embed="rId2" cstate="screen">
            <a:alphaModFix amt="40000"/>
            <a:extLst>
              <a:ext uri="{28A0092B-C50C-407E-A947-70E740481C1C}">
                <a14:useLocalDpi xmlns:a14="http://schemas.microsoft.com/office/drawing/2010/main"/>
              </a:ext>
            </a:extLst>
          </a:blip>
          <a:stretch>
            <a:fillRect/>
          </a:stretch>
        </p:blipFill>
        <p:spPr>
          <a:xfrm>
            <a:off x="8123182" y="1600200"/>
            <a:ext cx="4457701" cy="5943600"/>
          </a:xfrm>
          <a:prstGeom prst="rect">
            <a:avLst/>
          </a:prstGeom>
          <a:ln w="12700">
            <a:solidFill>
              <a:schemeClr val="bg1">
                <a:lumMod val="50000"/>
                <a:alpha val="40000"/>
              </a:schemeClr>
            </a:solidFill>
          </a:ln>
        </p:spPr>
      </p:pic>
      <p:pic>
        <p:nvPicPr>
          <p:cNvPr id="2" name="Picture 1">
            <a:extLst>
              <a:ext uri="{FF2B5EF4-FFF2-40B4-BE49-F238E27FC236}">
                <a16:creationId xmlns:a16="http://schemas.microsoft.com/office/drawing/2014/main" id="{B9D0FB68-1B05-B400-490E-FD786664417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545" t="-1345" r="-327"/>
          <a:stretch/>
        </p:blipFill>
        <p:spPr>
          <a:xfrm>
            <a:off x="9079992" y="3490737"/>
            <a:ext cx="4484606" cy="3200400"/>
          </a:xfrm>
          <a:prstGeom prst="rect">
            <a:avLst/>
          </a:prstGeom>
        </p:spPr>
      </p:pic>
    </p:spTree>
    <p:extLst>
      <p:ext uri="{BB962C8B-B14F-4D97-AF65-F5344CB8AC3E}">
        <p14:creationId xmlns:p14="http://schemas.microsoft.com/office/powerpoint/2010/main" val="113896780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AEBF73-D814-36A6-2188-F15DD7EECD8F}"/>
              </a:ext>
            </a:extLst>
          </p:cNvPr>
          <p:cNvSpPr>
            <a:spLocks noGrp="1"/>
          </p:cNvSpPr>
          <p:nvPr>
            <p:ph type="title"/>
          </p:nvPr>
        </p:nvSpPr>
        <p:spPr/>
        <p:txBody>
          <a:bodyPr/>
          <a:lstStyle/>
          <a:p>
            <a:r>
              <a:rPr lang="en-US" dirty="0"/>
              <a:t>Verify Heater Operation</a:t>
            </a:r>
          </a:p>
        </p:txBody>
      </p:sp>
      <p:sp>
        <p:nvSpPr>
          <p:cNvPr id="4" name="Content Placeholder 3">
            <a:extLst>
              <a:ext uri="{FF2B5EF4-FFF2-40B4-BE49-F238E27FC236}">
                <a16:creationId xmlns:a16="http://schemas.microsoft.com/office/drawing/2014/main" id="{BA76B410-C57B-A1BD-DC28-5C202595C00B}"/>
              </a:ext>
            </a:extLst>
          </p:cNvPr>
          <p:cNvSpPr>
            <a:spLocks noGrp="1"/>
          </p:cNvSpPr>
          <p:nvPr>
            <p:ph sz="quarter" idx="10"/>
          </p:nvPr>
        </p:nvSpPr>
        <p:spPr>
          <a:xfrm>
            <a:off x="1307592" y="2324100"/>
            <a:ext cx="5664708" cy="3060700"/>
          </a:xfrm>
        </p:spPr>
        <p:txBody>
          <a:bodyPr/>
          <a:lstStyle/>
          <a:p>
            <a:pPr lvl="2"/>
            <a:r>
              <a:rPr lang="en-US" dirty="0"/>
              <a:t>To verify heater operation, raise the temperature setpoint above the temperature shown on the module.</a:t>
            </a:r>
          </a:p>
          <a:p>
            <a:pPr lvl="2"/>
            <a:r>
              <a:rPr lang="en-US" dirty="0"/>
              <a:t>By using the All-Spark 50D50U-843 with an F6785-35 temperature sensor attached, the thermostat feature will cycle the unit and maintain the set temperature.</a:t>
            </a:r>
          </a:p>
          <a:p>
            <a:pPr marL="0" lvl="2" indent="0">
              <a:buNone/>
            </a:pPr>
            <a:endParaRPr lang="en-US" dirty="0"/>
          </a:p>
          <a:p>
            <a:pPr lvl="2"/>
            <a:endParaRPr lang="en-US" dirty="0"/>
          </a:p>
        </p:txBody>
      </p:sp>
      <p:sp>
        <p:nvSpPr>
          <p:cNvPr id="6" name="Text Placeholder 5">
            <a:extLst>
              <a:ext uri="{FF2B5EF4-FFF2-40B4-BE49-F238E27FC236}">
                <a16:creationId xmlns:a16="http://schemas.microsoft.com/office/drawing/2014/main" id="{1644B017-1EFE-1300-063B-23031ECDF2AA}"/>
              </a:ext>
            </a:extLst>
          </p:cNvPr>
          <p:cNvSpPr>
            <a:spLocks noGrp="1"/>
          </p:cNvSpPr>
          <p:nvPr>
            <p:ph type="body" sz="quarter" idx="17"/>
          </p:nvPr>
        </p:nvSpPr>
        <p:spPr/>
        <p:txBody>
          <a:bodyPr/>
          <a:lstStyle/>
          <a:p>
            <a:endParaRPr lang="en-US"/>
          </a:p>
        </p:txBody>
      </p:sp>
      <p:sp>
        <p:nvSpPr>
          <p:cNvPr id="7" name="Oval 6">
            <a:extLst>
              <a:ext uri="{FF2B5EF4-FFF2-40B4-BE49-F238E27FC236}">
                <a16:creationId xmlns:a16="http://schemas.microsoft.com/office/drawing/2014/main" id="{733E44FB-10D2-6280-E703-01D3CBDBB3A1}"/>
              </a:ext>
            </a:extLst>
          </p:cNvPr>
          <p:cNvSpPr/>
          <p:nvPr/>
        </p:nvSpPr>
        <p:spPr bwMode="auto">
          <a:xfrm>
            <a:off x="758952" y="2243866"/>
            <a:ext cx="435429" cy="435429"/>
          </a:xfrm>
          <a:prstGeom prst="ellipse">
            <a:avLst/>
          </a:prstGeom>
          <a:solidFill>
            <a:schemeClr val="accent2"/>
          </a:solidFill>
          <a:ln w="9525">
            <a:noFill/>
            <a:round/>
            <a:headEnd/>
            <a:tailEnd/>
          </a:ln>
          <a:effectLst/>
        </p:spPr>
        <p:txBody>
          <a:bodyPr wrap="none" rtlCol="0" anchor="ctr"/>
          <a:lstStyle/>
          <a:p>
            <a:pPr marL="0" marR="0" lvl="0" indent="0" algn="ctr" defTabSz="548596"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a:ea typeface="+mn-ea"/>
                <a:cs typeface="+mn-cs"/>
              </a:rPr>
              <a:t>18</a:t>
            </a:r>
          </a:p>
        </p:txBody>
      </p:sp>
      <p:sp>
        <p:nvSpPr>
          <p:cNvPr id="2" name="Slide Number Placeholder 4">
            <a:extLst>
              <a:ext uri="{FF2B5EF4-FFF2-40B4-BE49-F238E27FC236}">
                <a16:creationId xmlns:a16="http://schemas.microsoft.com/office/drawing/2014/main" id="{CDE196D7-AA0B-021A-D32E-6ADB7F081DE8}"/>
              </a:ext>
            </a:extLst>
          </p:cNvPr>
          <p:cNvSpPr>
            <a:spLocks noGrp="1"/>
          </p:cNvSpPr>
          <p:nvPr>
            <p:ph type="sldNum" sz="quarter" idx="4"/>
          </p:nvPr>
        </p:nvSpPr>
        <p:spPr>
          <a:xfrm>
            <a:off x="13414248" y="7772399"/>
            <a:ext cx="457200" cy="192024"/>
          </a:xfrm>
          <a:prstGeom prst="rect">
            <a:avLst/>
          </a:prstGeom>
        </p:spPr>
        <p:txBody>
          <a:bodyPr/>
          <a:lstStyle/>
          <a:p>
            <a:fld id="{837543D7-8401-5C4E-B0A9-F48897C0C347}" type="slidenum">
              <a:rPr lang="en-US" smtClean="0"/>
              <a:pPr/>
              <a:t>80</a:t>
            </a:fld>
            <a:endParaRPr lang="en-US" dirty="0"/>
          </a:p>
        </p:txBody>
      </p:sp>
      <p:pic>
        <p:nvPicPr>
          <p:cNvPr id="8" name="Picture 7">
            <a:extLst>
              <a:ext uri="{FF2B5EF4-FFF2-40B4-BE49-F238E27FC236}">
                <a16:creationId xmlns:a16="http://schemas.microsoft.com/office/drawing/2014/main" id="{5F77DC04-4414-EF72-C91E-7839F6AEEE90}"/>
              </a:ext>
            </a:extLst>
          </p:cNvPr>
          <p:cNvPicPr>
            <a:picLocks noChangeAspect="1"/>
          </p:cNvPicPr>
          <p:nvPr/>
        </p:nvPicPr>
        <p:blipFill>
          <a:blip r:embed="rId3" cstate="print">
            <a:extLst>
              <a:ext uri="{28A0092B-C50C-407E-A947-70E740481C1C}">
                <a14:useLocalDpi xmlns:a14="http://schemas.microsoft.com/office/drawing/2010/main"/>
              </a:ext>
            </a:extLst>
          </a:blip>
          <a:srcRect l="233" r="233"/>
          <a:stretch/>
        </p:blipFill>
        <p:spPr>
          <a:xfrm>
            <a:off x="7662672" y="2324100"/>
            <a:ext cx="6208776" cy="3492500"/>
          </a:xfrm>
          <a:prstGeom prst="rect">
            <a:avLst/>
          </a:prstGeom>
        </p:spPr>
      </p:pic>
    </p:spTree>
    <p:extLst>
      <p:ext uri="{BB962C8B-B14F-4D97-AF65-F5344CB8AC3E}">
        <p14:creationId xmlns:p14="http://schemas.microsoft.com/office/powerpoint/2010/main" val="86078417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2179424-D4A3-8AB2-428D-E61FF4C75016}"/>
              </a:ext>
            </a:extLst>
          </p:cNvPr>
          <p:cNvSpPr>
            <a:spLocks noGrp="1"/>
          </p:cNvSpPr>
          <p:nvPr>
            <p:ph type="body" sz="quarter" idx="13"/>
          </p:nvPr>
        </p:nvSpPr>
        <p:spPr/>
        <p:txBody>
          <a:bodyPr/>
          <a:lstStyle/>
          <a:p>
            <a:r>
              <a:rPr lang="en-US" dirty="0"/>
              <a:t>Thank you.</a:t>
            </a:r>
          </a:p>
        </p:txBody>
      </p:sp>
      <p:sp>
        <p:nvSpPr>
          <p:cNvPr id="3" name="TextBox 2">
            <a:extLst>
              <a:ext uri="{FF2B5EF4-FFF2-40B4-BE49-F238E27FC236}">
                <a16:creationId xmlns:a16="http://schemas.microsoft.com/office/drawing/2014/main" id="{072D9A8D-61A7-5FA8-7FEB-839EF43DF150}"/>
              </a:ext>
            </a:extLst>
          </p:cNvPr>
          <p:cNvSpPr txBox="1"/>
          <p:nvPr/>
        </p:nvSpPr>
        <p:spPr>
          <a:xfrm>
            <a:off x="900953" y="7691718"/>
            <a:ext cx="10179423" cy="253916"/>
          </a:xfrm>
          <a:prstGeom prst="rect">
            <a:avLst/>
          </a:prstGeom>
          <a:noFill/>
        </p:spPr>
        <p:txBody>
          <a:bodyPr wrap="square" rtlCol="0">
            <a:spAutoFit/>
          </a:bodyPr>
          <a:lstStyle/>
          <a:p>
            <a:pPr marL="0" marR="0" lvl="0" indent="0" algn="l" defTabSz="548596"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FEF6"/>
                </a:solidFill>
                <a:effectLst/>
                <a:uLnTx/>
                <a:uFillTx/>
                <a:latin typeface="Aileron" pitchFamily="2" charset="77"/>
                <a:ea typeface="+mn-ea"/>
                <a:cs typeface="+mn-cs"/>
              </a:rPr>
              <a:t>R-5352-4.  ©2024 Copeland LP.  </a:t>
            </a:r>
          </a:p>
        </p:txBody>
      </p:sp>
    </p:spTree>
    <p:extLst>
      <p:ext uri="{BB962C8B-B14F-4D97-AF65-F5344CB8AC3E}">
        <p14:creationId xmlns:p14="http://schemas.microsoft.com/office/powerpoint/2010/main" val="2907408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842B57-BAFB-AF66-4275-9813048E172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545" t="-1345" r="-327"/>
          <a:stretch/>
        </p:blipFill>
        <p:spPr>
          <a:xfrm>
            <a:off x="8193024" y="3543017"/>
            <a:ext cx="2926080" cy="2088171"/>
          </a:xfrm>
          <a:prstGeom prst="rect">
            <a:avLst/>
          </a:prstGeom>
        </p:spPr>
      </p:pic>
      <p:sp>
        <p:nvSpPr>
          <p:cNvPr id="9" name="Text Placeholder 8">
            <a:extLst>
              <a:ext uri="{FF2B5EF4-FFF2-40B4-BE49-F238E27FC236}">
                <a16:creationId xmlns:a16="http://schemas.microsoft.com/office/drawing/2014/main" id="{B83DF8D2-8DA7-E1EF-86EB-43F53C63C530}"/>
              </a:ext>
            </a:extLst>
          </p:cNvPr>
          <p:cNvSpPr>
            <a:spLocks noGrp="1"/>
          </p:cNvSpPr>
          <p:nvPr>
            <p:ph type="body" sz="quarter" idx="15"/>
          </p:nvPr>
        </p:nvSpPr>
        <p:spPr>
          <a:xfrm>
            <a:off x="758952" y="2465684"/>
            <a:ext cx="3848102" cy="2978192"/>
          </a:xfrm>
        </p:spPr>
        <p:txBody>
          <a:bodyPr/>
          <a:lstStyle/>
          <a:p>
            <a:pPr lvl="1"/>
            <a:r>
              <a:rPr lang="en-US" dirty="0"/>
              <a:t>All-Spark Ignition Module can also function as a stand-alone control where no blower is utilized.</a:t>
            </a:r>
          </a:p>
          <a:p>
            <a:pPr lvl="1"/>
            <a:endParaRPr lang="en-US" dirty="0"/>
          </a:p>
          <a:p>
            <a:pPr lvl="1"/>
            <a:endParaRPr lang="en-US" dirty="0"/>
          </a:p>
        </p:txBody>
      </p:sp>
      <p:sp>
        <p:nvSpPr>
          <p:cNvPr id="12" name="Text Placeholder 11">
            <a:extLst>
              <a:ext uri="{FF2B5EF4-FFF2-40B4-BE49-F238E27FC236}">
                <a16:creationId xmlns:a16="http://schemas.microsoft.com/office/drawing/2014/main" id="{F6AB210F-FA78-CD22-67DF-0B26AE8A23A6}"/>
              </a:ext>
            </a:extLst>
          </p:cNvPr>
          <p:cNvSpPr>
            <a:spLocks noGrp="1"/>
          </p:cNvSpPr>
          <p:nvPr>
            <p:ph type="body" sz="quarter" idx="19"/>
          </p:nvPr>
        </p:nvSpPr>
        <p:spPr>
          <a:xfrm>
            <a:off x="758952" y="2011680"/>
            <a:ext cx="3843581" cy="365760"/>
          </a:xfrm>
        </p:spPr>
        <p:txBody>
          <a:bodyPr/>
          <a:lstStyle/>
          <a:p>
            <a:r>
              <a:rPr lang="en-US" b="1" dirty="0"/>
              <a:t>Stand-alone Applications</a:t>
            </a:r>
          </a:p>
        </p:txBody>
      </p:sp>
      <p:sp>
        <p:nvSpPr>
          <p:cNvPr id="4" name="Slide Number Placeholder 3">
            <a:extLst>
              <a:ext uri="{FF2B5EF4-FFF2-40B4-BE49-F238E27FC236}">
                <a16:creationId xmlns:a16="http://schemas.microsoft.com/office/drawing/2014/main" id="{E393F825-8D9B-18C3-DCF7-6A07FB3CDB01}"/>
              </a:ext>
            </a:extLst>
          </p:cNvPr>
          <p:cNvSpPr>
            <a:spLocks noGrp="1"/>
          </p:cNvSpPr>
          <p:nvPr>
            <p:ph type="sldNum" sz="quarter" idx="4"/>
          </p:nvPr>
        </p:nvSpPr>
        <p:spPr/>
        <p:txBody>
          <a:bodyPr/>
          <a:lstStyle/>
          <a:p>
            <a:fld id="{837543D7-8401-5C4E-B0A9-F48897C0C347}" type="slidenum">
              <a:rPr lang="en-US" smtClean="0"/>
              <a:pPr/>
              <a:t>9</a:t>
            </a:fld>
            <a:endParaRPr lang="en-US" dirty="0"/>
          </a:p>
        </p:txBody>
      </p:sp>
      <p:sp>
        <p:nvSpPr>
          <p:cNvPr id="5" name="Title 4">
            <a:extLst>
              <a:ext uri="{FF2B5EF4-FFF2-40B4-BE49-F238E27FC236}">
                <a16:creationId xmlns:a16="http://schemas.microsoft.com/office/drawing/2014/main" id="{4047D400-FA85-C725-81B8-89E42DC53F0E}"/>
              </a:ext>
            </a:extLst>
          </p:cNvPr>
          <p:cNvSpPr>
            <a:spLocks noGrp="1"/>
          </p:cNvSpPr>
          <p:nvPr>
            <p:ph type="title"/>
          </p:nvPr>
        </p:nvSpPr>
        <p:spPr/>
        <p:txBody>
          <a:bodyPr/>
          <a:lstStyle/>
          <a:p>
            <a:r>
              <a:rPr lang="en-US" dirty="0"/>
              <a:t>Additional Applications</a:t>
            </a:r>
          </a:p>
        </p:txBody>
      </p:sp>
      <p:sp>
        <p:nvSpPr>
          <p:cNvPr id="8" name="Text Placeholder 7">
            <a:extLst>
              <a:ext uri="{FF2B5EF4-FFF2-40B4-BE49-F238E27FC236}">
                <a16:creationId xmlns:a16="http://schemas.microsoft.com/office/drawing/2014/main" id="{D975F6AA-5DEB-8370-CDF8-5248F86CE65F}"/>
              </a:ext>
            </a:extLst>
          </p:cNvPr>
          <p:cNvSpPr>
            <a:spLocks noGrp="1"/>
          </p:cNvSpPr>
          <p:nvPr>
            <p:ph type="body" sz="quarter" idx="11"/>
          </p:nvPr>
        </p:nvSpPr>
        <p:spPr/>
        <p:txBody>
          <a:bodyPr/>
          <a:lstStyle/>
          <a:p>
            <a:endParaRPr lang="en-US"/>
          </a:p>
        </p:txBody>
      </p:sp>
      <p:sp>
        <p:nvSpPr>
          <p:cNvPr id="15" name="Text Placeholder 14">
            <a:extLst>
              <a:ext uri="{FF2B5EF4-FFF2-40B4-BE49-F238E27FC236}">
                <a16:creationId xmlns:a16="http://schemas.microsoft.com/office/drawing/2014/main" id="{2AA4D5BF-8877-4118-9B34-7879893BD091}"/>
              </a:ext>
            </a:extLst>
          </p:cNvPr>
          <p:cNvSpPr>
            <a:spLocks noGrp="1"/>
          </p:cNvSpPr>
          <p:nvPr>
            <p:ph type="body" sz="quarter" idx="22"/>
          </p:nvPr>
        </p:nvSpPr>
        <p:spPr/>
        <p:txBody>
          <a:bodyPr/>
          <a:lstStyle/>
          <a:p>
            <a:endParaRPr lang="en-US"/>
          </a:p>
        </p:txBody>
      </p:sp>
      <p:grpSp>
        <p:nvGrpSpPr>
          <p:cNvPr id="37" name="Group 36">
            <a:extLst>
              <a:ext uri="{FF2B5EF4-FFF2-40B4-BE49-F238E27FC236}">
                <a16:creationId xmlns:a16="http://schemas.microsoft.com/office/drawing/2014/main" id="{FA55AA80-0512-547E-1099-B771B7DB4462}"/>
              </a:ext>
            </a:extLst>
          </p:cNvPr>
          <p:cNvGrpSpPr/>
          <p:nvPr/>
        </p:nvGrpSpPr>
        <p:grpSpPr>
          <a:xfrm>
            <a:off x="4837380" y="2099343"/>
            <a:ext cx="9499250" cy="5444457"/>
            <a:chOff x="4837380" y="1817577"/>
            <a:chExt cx="9499250" cy="5444457"/>
          </a:xfrm>
        </p:grpSpPr>
        <p:pic>
          <p:nvPicPr>
            <p:cNvPr id="18" name="Picture 17">
              <a:extLst>
                <a:ext uri="{FF2B5EF4-FFF2-40B4-BE49-F238E27FC236}">
                  <a16:creationId xmlns:a16="http://schemas.microsoft.com/office/drawing/2014/main" id="{2D2ACEC0-C1CD-74DA-2D91-B721090E976F}"/>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6337" b="89901" l="2857" r="95000">
                          <a14:foregroundMark x1="5540" y1="22180" x2="11667" y2="39604"/>
                          <a14:foregroundMark x1="4728" y1="19870" x2="5115" y2="20969"/>
                          <a14:foregroundMark x1="4286" y1="18614" x2="4714" y2="19831"/>
                          <a14:foregroundMark x1="12685" y1="40271" x2="39762" y2="58020"/>
                          <a14:foregroundMark x1="11667" y1="39604" x2="12548" y2="40182"/>
                          <a14:foregroundMark x1="39762" y1="58020" x2="77958" y2="66937"/>
                          <a14:foregroundMark x1="91224" y1="43628" x2="89762" y2="42376"/>
                          <a14:foregroundMark x1="87577" y1="42564" x2="73690" y2="43762"/>
                          <a14:foregroundMark x1="89762" y1="42376" x2="89482" y2="42400"/>
                          <a14:foregroundMark x1="73690" y1="43762" x2="66905" y2="40990"/>
                          <a14:foregroundMark x1="66905" y1="40990" x2="37143" y2="10099"/>
                          <a14:foregroundMark x1="37143" y1="10099" x2="22062" y2="9932"/>
                          <a14:foregroundMark x1="17905" y1="17049" x2="17143" y2="20990"/>
                          <a14:foregroundMark x1="17143" y1="20990" x2="18810" y2="41584"/>
                          <a14:foregroundMark x1="18810" y1="41584" x2="23452" y2="48119"/>
                          <a14:foregroundMark x1="23452" y1="48119" x2="44405" y2="52871"/>
                          <a14:foregroundMark x1="44405" y1="52871" x2="55233" y2="67932"/>
                          <a14:foregroundMark x1="64109" y1="71801" x2="70833" y2="71485"/>
                          <a14:foregroundMark x1="70833" y1="71485" x2="77631" y2="66739"/>
                          <a14:foregroundMark x1="83119" y1="56288" x2="85238" y2="49505"/>
                          <a14:foregroundMark x1="85238" y1="49505" x2="82857" y2="39010"/>
                          <a14:foregroundMark x1="82857" y1="39010" x2="73452" y2="25941"/>
                          <a14:foregroundMark x1="73452" y1="25941" x2="56905" y2="18812"/>
                          <a14:foregroundMark x1="56905" y1="18812" x2="50952" y2="18218"/>
                          <a14:foregroundMark x1="50952" y1="18218" x2="39405" y2="10297"/>
                          <a14:foregroundMark x1="39405" y1="10297" x2="32024" y2="8515"/>
                          <a14:foregroundMark x1="32024" y1="8515" x2="70701" y2="15489"/>
                          <a14:foregroundMark x1="81864" y1="21834" x2="82024" y2="21980"/>
                          <a14:foregroundMark x1="81448" y1="21455" x2="81548" y2="21546"/>
                          <a14:foregroundMark x1="89855" y1="41423" x2="90000" y2="41782"/>
                          <a14:foregroundMark x1="82024" y1="21980" x2="85783" y2="31312"/>
                          <a14:foregroundMark x1="90000" y1="41782" x2="90833" y2="51683"/>
                          <a14:foregroundMark x1="77886" y1="56865" x2="68571" y2="60594"/>
                          <a14:foregroundMark x1="90833" y1="51683" x2="77912" y2="56855"/>
                          <a14:foregroundMark x1="68571" y1="60594" x2="24462" y2="62189"/>
                          <a14:foregroundMark x1="13598" y1="44891" x2="9881" y2="33465"/>
                          <a14:foregroundMark x1="9881" y1="33465" x2="11905" y2="23762"/>
                          <a14:foregroundMark x1="22116" y1="15727" x2="34048" y2="6337"/>
                          <a14:foregroundMark x1="16955" y1="19788" x2="22112" y2="15730"/>
                          <a14:foregroundMark x1="11905" y1="23762" x2="16929" y2="19808"/>
                          <a14:foregroundMark x1="4745" y1="18253" x2="3995" y2="22431"/>
                          <a14:foregroundMark x1="2976" y1="28689" x2="2976" y2="29505"/>
                          <a14:foregroundMark x1="89167" y1="55644" x2="91786" y2="56634"/>
                          <a14:foregroundMark x1="91786" y1="56634" x2="88810" y2="55842"/>
                          <a14:foregroundMark x1="88810" y1="55842" x2="90357" y2="58614"/>
                          <a14:backgroundMark x1="4881" y1="28713" x2="2500" y2="24554"/>
                          <a14:backgroundMark x1="3810" y1="26733" x2="2619" y2="28119"/>
                          <a14:backgroundMark x1="20357" y1="62970" x2="14524" y2="47921"/>
                          <a14:backgroundMark x1="14405" y1="47327" x2="13214" y2="43168"/>
                          <a14:backgroundMark x1="20119" y1="62178" x2="24048" y2="63168"/>
                          <a14:backgroundMark x1="18929" y1="62574" x2="19524" y2="63168"/>
                          <a14:backgroundMark x1="19762" y1="62376" x2="18810" y2="60594"/>
                          <a14:backgroundMark x1="18214" y1="60792" x2="20000" y2="67129"/>
                          <a14:backgroundMark x1="2738" y1="30693" x2="3810" y2="24158"/>
                          <a14:backgroundMark x1="5238" y1="17822" x2="4643" y2="18020"/>
                          <a14:backgroundMark x1="5238" y1="17426" x2="4762" y2="16832"/>
                          <a14:backgroundMark x1="2738" y1="29901" x2="2976" y2="26733"/>
                          <a14:backgroundMark x1="3929" y1="26535" x2="3095" y2="24752"/>
                          <a14:backgroundMark x1="3571" y1="25149" x2="2976" y2="26535"/>
                          <a14:backgroundMark x1="4405" y1="26139" x2="2619" y2="24158"/>
                          <a14:backgroundMark x1="2976" y1="23762" x2="3571" y2="24752"/>
                          <a14:backgroundMark x1="17976" y1="15248" x2="19762" y2="10099"/>
                          <a14:backgroundMark x1="20595" y1="10891" x2="20833" y2="9703"/>
                          <a14:backgroundMark x1="20714" y1="9703" x2="20833" y2="9109"/>
                          <a14:backgroundMark x1="20714" y1="10297" x2="21190" y2="9703"/>
                          <a14:backgroundMark x1="21190" y1="10891" x2="21190" y2="9703"/>
                          <a14:backgroundMark x1="21190" y1="9901" x2="22143" y2="9703"/>
                          <a14:backgroundMark x1="20595" y1="9505" x2="19762" y2="10891"/>
                          <a14:backgroundMark x1="72262" y1="16436" x2="77738" y2="19802"/>
                          <a14:backgroundMark x1="77738" y1="19802" x2="79881" y2="19802"/>
                          <a14:backgroundMark x1="71667" y1="17822" x2="69762" y2="11287"/>
                          <a14:backgroundMark x1="71786" y1="14653" x2="72619" y2="16634"/>
                          <a14:backgroundMark x1="93810" y1="42574" x2="95238" y2="52079"/>
                          <a14:backgroundMark x1="92561" y1="60809" x2="92262" y2="61782"/>
                          <a14:backgroundMark x1="95238" y1="52079" x2="92878" y2="59775"/>
                          <a14:backgroundMark x1="92262" y1="61782" x2="88839" y2="60504"/>
                          <a14:backgroundMark x1="86429" y1="59604" x2="80952" y2="62178"/>
                          <a14:backgroundMark x1="80952" y1="62178" x2="84762" y2="69505"/>
                          <a14:backgroundMark x1="84762" y1="69505" x2="95833" y2="62970"/>
                          <a14:backgroundMark x1="95833" y1="62970" x2="97381" y2="53663"/>
                          <a14:backgroundMark x1="97381" y1="53663" x2="94524" y2="62772"/>
                          <a14:backgroundMark x1="94524" y1="62772" x2="87143" y2="67129"/>
                          <a14:backgroundMark x1="87143" y1="67129" x2="80000" y2="67921"/>
                          <a14:backgroundMark x1="95595" y1="68317" x2="97738" y2="50099"/>
                          <a14:backgroundMark x1="97857" y1="50297" x2="98214" y2="55644"/>
                          <a14:backgroundMark x1="96905" y1="65743" x2="98095" y2="63564"/>
                          <a14:backgroundMark x1="80000" y1="69307" x2="78810" y2="61188"/>
                          <a14:backgroundMark x1="79881" y1="63366" x2="78929" y2="67525"/>
                          <a14:backgroundMark x1="78571" y1="67921" x2="77976" y2="66733"/>
                          <a14:backgroundMark x1="94286" y1="65149" x2="95952" y2="65149"/>
                          <a14:backgroundMark x1="96905" y1="64950" x2="95952" y2="63762"/>
                          <a14:backgroundMark x1="85595" y1="31485" x2="87738" y2="37228"/>
                          <a14:backgroundMark x1="88095" y1="37426" x2="90000" y2="39208"/>
                          <a14:backgroundMark x1="88214" y1="36238" x2="88810" y2="38218"/>
                          <a14:backgroundMark x1="81429" y1="21386" x2="79881" y2="20000"/>
                          <a14:backgroundMark x1="81667" y1="21188" x2="82143" y2="20990"/>
                          <a14:backgroundMark x1="85952" y1="32475" x2="85833" y2="28911"/>
                          <a14:backgroundMark x1="85833" y1="32673" x2="85833" y2="29307"/>
                          <a14:backgroundMark x1="88810" y1="39802" x2="90476" y2="39802"/>
                          <a14:backgroundMark x1="56786" y1="71485" x2="61905" y2="72277"/>
                          <a14:backgroundMark x1="64762" y1="73663" x2="56548" y2="71683"/>
                        </a14:backgroundRemoval>
                      </a14:imgEffect>
                    </a14:imgLayer>
                  </a14:imgProps>
                </a:ext>
                <a:ext uri="{28A0092B-C50C-407E-A947-70E740481C1C}">
                  <a14:useLocalDpi xmlns:a14="http://schemas.microsoft.com/office/drawing/2010/main"/>
                </a:ext>
              </a:extLst>
            </a:blip>
            <a:stretch>
              <a:fillRect/>
            </a:stretch>
          </p:blipFill>
          <p:spPr>
            <a:xfrm>
              <a:off x="8377381" y="2000725"/>
              <a:ext cx="1757676" cy="1056697"/>
            </a:xfrm>
            <a:prstGeom prst="rect">
              <a:avLst/>
            </a:prstGeom>
          </p:spPr>
        </p:pic>
        <p:sp>
          <p:nvSpPr>
            <p:cNvPr id="19" name="Rectangle 18">
              <a:extLst>
                <a:ext uri="{FF2B5EF4-FFF2-40B4-BE49-F238E27FC236}">
                  <a16:creationId xmlns:a16="http://schemas.microsoft.com/office/drawing/2014/main" id="{B36FB780-21FE-230F-B7E1-037D7B6F1056}"/>
                </a:ext>
              </a:extLst>
            </p:cNvPr>
            <p:cNvSpPr/>
            <p:nvPr/>
          </p:nvSpPr>
          <p:spPr>
            <a:xfrm>
              <a:off x="10072492" y="2156332"/>
              <a:ext cx="1185280" cy="523220"/>
            </a:xfrm>
            <a:prstGeom prst="rect">
              <a:avLst/>
            </a:prstGeom>
          </p:spPr>
          <p:txBody>
            <a:bodyPr wrap="square">
              <a:spAutoFit/>
            </a:bodyPr>
            <a:lstStyle/>
            <a:p>
              <a:r>
                <a:rPr lang="en-US" sz="1400" dirty="0"/>
                <a:t>Infrared Heater</a:t>
              </a:r>
            </a:p>
          </p:txBody>
        </p:sp>
        <p:pic>
          <p:nvPicPr>
            <p:cNvPr id="20" name="Picture 19">
              <a:extLst>
                <a:ext uri="{FF2B5EF4-FFF2-40B4-BE49-F238E27FC236}">
                  <a16:creationId xmlns:a16="http://schemas.microsoft.com/office/drawing/2014/main" id="{A97A7BD5-A5A1-E0CE-4065-CC60E298BDF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694602" y="5693169"/>
              <a:ext cx="3965685" cy="1221297"/>
            </a:xfrm>
            <a:prstGeom prst="rect">
              <a:avLst/>
            </a:prstGeom>
          </p:spPr>
        </p:pic>
        <p:sp>
          <p:nvSpPr>
            <p:cNvPr id="21" name="Rectangle 20">
              <a:extLst>
                <a:ext uri="{FF2B5EF4-FFF2-40B4-BE49-F238E27FC236}">
                  <a16:creationId xmlns:a16="http://schemas.microsoft.com/office/drawing/2014/main" id="{840B16DF-E421-A65C-569C-C48795A99776}"/>
                </a:ext>
              </a:extLst>
            </p:cNvPr>
            <p:cNvSpPr/>
            <p:nvPr/>
          </p:nvSpPr>
          <p:spPr>
            <a:xfrm>
              <a:off x="9569373" y="6576026"/>
              <a:ext cx="1171859" cy="307777"/>
            </a:xfrm>
            <a:prstGeom prst="rect">
              <a:avLst/>
            </a:prstGeom>
          </p:spPr>
          <p:txBody>
            <a:bodyPr wrap="none">
              <a:spAutoFit/>
            </a:bodyPr>
            <a:lstStyle/>
            <a:p>
              <a:r>
                <a:rPr lang="en-US" sz="1400"/>
                <a:t>Tube Heater</a:t>
              </a:r>
            </a:p>
          </p:txBody>
        </p:sp>
        <p:sp>
          <p:nvSpPr>
            <p:cNvPr id="22" name="Rectangle 21">
              <a:extLst>
                <a:ext uri="{FF2B5EF4-FFF2-40B4-BE49-F238E27FC236}">
                  <a16:creationId xmlns:a16="http://schemas.microsoft.com/office/drawing/2014/main" id="{80D331D7-7006-5784-FBD0-0FC47D7FCB6B}"/>
                </a:ext>
              </a:extLst>
            </p:cNvPr>
            <p:cNvSpPr/>
            <p:nvPr/>
          </p:nvSpPr>
          <p:spPr>
            <a:xfrm>
              <a:off x="7029027" y="2383934"/>
              <a:ext cx="849180" cy="523220"/>
            </a:xfrm>
            <a:prstGeom prst="rect">
              <a:avLst/>
            </a:prstGeom>
          </p:spPr>
          <p:txBody>
            <a:bodyPr wrap="square">
              <a:spAutoFit/>
            </a:bodyPr>
            <a:lstStyle/>
            <a:p>
              <a:r>
                <a:rPr lang="en-US" sz="1400"/>
                <a:t>Gas Dryer</a:t>
              </a:r>
            </a:p>
          </p:txBody>
        </p:sp>
        <p:cxnSp>
          <p:nvCxnSpPr>
            <p:cNvPr id="23" name="Straight Arrow Connector 22">
              <a:extLst>
                <a:ext uri="{FF2B5EF4-FFF2-40B4-BE49-F238E27FC236}">
                  <a16:creationId xmlns:a16="http://schemas.microsoft.com/office/drawing/2014/main" id="{5F97B94D-18D2-CF4B-7CDE-14F62D09A092}"/>
                </a:ext>
              </a:extLst>
            </p:cNvPr>
            <p:cNvCxnSpPr>
              <a:cxnSpLocks/>
            </p:cNvCxnSpPr>
            <p:nvPr/>
          </p:nvCxnSpPr>
          <p:spPr bwMode="auto">
            <a:xfrm flipH="1">
              <a:off x="7229990" y="4994039"/>
              <a:ext cx="859422" cy="349092"/>
            </a:xfrm>
            <a:prstGeom prst="straightConnector1">
              <a:avLst/>
            </a:prstGeom>
            <a:ln w="50800" cap="flat" cmpd="sng" algn="ctr">
              <a:solidFill>
                <a:schemeClr val="accent4"/>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24" name="Straight Arrow Connector 23">
              <a:extLst>
                <a:ext uri="{FF2B5EF4-FFF2-40B4-BE49-F238E27FC236}">
                  <a16:creationId xmlns:a16="http://schemas.microsoft.com/office/drawing/2014/main" id="{43658ACF-61F7-2C15-A8CC-A7FE32E22706}"/>
                </a:ext>
              </a:extLst>
            </p:cNvPr>
            <p:cNvCxnSpPr>
              <a:cxnSpLocks/>
            </p:cNvCxnSpPr>
            <p:nvPr/>
          </p:nvCxnSpPr>
          <p:spPr bwMode="auto">
            <a:xfrm flipH="1" flipV="1">
              <a:off x="7094708" y="3521374"/>
              <a:ext cx="1009827" cy="231568"/>
            </a:xfrm>
            <a:prstGeom prst="straightConnector1">
              <a:avLst/>
            </a:prstGeom>
            <a:ln w="50800" cap="flat" cmpd="sng" algn="ctr">
              <a:solidFill>
                <a:schemeClr val="accent4"/>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25" name="Straight Arrow Connector 24">
              <a:extLst>
                <a:ext uri="{FF2B5EF4-FFF2-40B4-BE49-F238E27FC236}">
                  <a16:creationId xmlns:a16="http://schemas.microsoft.com/office/drawing/2014/main" id="{EF0186B7-4969-BACD-6482-0581D70F8984}"/>
                </a:ext>
              </a:extLst>
            </p:cNvPr>
            <p:cNvCxnSpPr>
              <a:cxnSpLocks/>
            </p:cNvCxnSpPr>
            <p:nvPr/>
          </p:nvCxnSpPr>
          <p:spPr bwMode="auto">
            <a:xfrm flipV="1">
              <a:off x="9738543" y="2868564"/>
              <a:ext cx="0" cy="382435"/>
            </a:xfrm>
            <a:prstGeom prst="straightConnector1">
              <a:avLst/>
            </a:prstGeom>
            <a:ln w="50800" cap="flat" cmpd="sng" algn="ctr">
              <a:solidFill>
                <a:schemeClr val="accent4"/>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pic>
          <p:nvPicPr>
            <p:cNvPr id="26" name="Picture 25" descr="A picture containing appliance, steel, silver, kitchen appliance&#10;&#10;Description automatically generated">
              <a:extLst>
                <a:ext uri="{FF2B5EF4-FFF2-40B4-BE49-F238E27FC236}">
                  <a16:creationId xmlns:a16="http://schemas.microsoft.com/office/drawing/2014/main" id="{B509D6BF-4324-46F0-1786-DF373DB705B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354317" y="2207305"/>
              <a:ext cx="1674710" cy="2199811"/>
            </a:xfrm>
            <a:prstGeom prst="rect">
              <a:avLst/>
            </a:prstGeom>
          </p:spPr>
        </p:pic>
        <p:pic>
          <p:nvPicPr>
            <p:cNvPr id="27" name="Picture 26">
              <a:extLst>
                <a:ext uri="{FF2B5EF4-FFF2-40B4-BE49-F238E27FC236}">
                  <a16:creationId xmlns:a16="http://schemas.microsoft.com/office/drawing/2014/main" id="{51ADB6F4-889D-0A16-EFD8-8EDAEB3772D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2610990" y="1817577"/>
              <a:ext cx="1257410" cy="2384129"/>
            </a:xfrm>
            <a:prstGeom prst="rect">
              <a:avLst/>
            </a:prstGeom>
          </p:spPr>
        </p:pic>
        <p:sp>
          <p:nvSpPr>
            <p:cNvPr id="28" name="Rectangle 27">
              <a:extLst>
                <a:ext uri="{FF2B5EF4-FFF2-40B4-BE49-F238E27FC236}">
                  <a16:creationId xmlns:a16="http://schemas.microsoft.com/office/drawing/2014/main" id="{5A820885-E1A7-3BAB-E7C7-33CE713AF642}"/>
                </a:ext>
              </a:extLst>
            </p:cNvPr>
            <p:cNvSpPr/>
            <p:nvPr/>
          </p:nvSpPr>
          <p:spPr>
            <a:xfrm>
              <a:off x="11617799" y="2623995"/>
              <a:ext cx="1128301" cy="307777"/>
            </a:xfrm>
            <a:prstGeom prst="rect">
              <a:avLst/>
            </a:prstGeom>
          </p:spPr>
          <p:txBody>
            <a:bodyPr wrap="square">
              <a:spAutoFit/>
            </a:bodyPr>
            <a:lstStyle/>
            <a:p>
              <a:r>
                <a:rPr lang="en-US" sz="1400" dirty="0"/>
                <a:t>Food Fryer</a:t>
              </a:r>
            </a:p>
          </p:txBody>
        </p:sp>
        <p:sp>
          <p:nvSpPr>
            <p:cNvPr id="29" name="Rectangle 28">
              <a:extLst>
                <a:ext uri="{FF2B5EF4-FFF2-40B4-BE49-F238E27FC236}">
                  <a16:creationId xmlns:a16="http://schemas.microsoft.com/office/drawing/2014/main" id="{34BA6F47-B2AC-B733-F25A-5DBD502515C1}"/>
                </a:ext>
              </a:extLst>
            </p:cNvPr>
            <p:cNvSpPr/>
            <p:nvPr/>
          </p:nvSpPr>
          <p:spPr>
            <a:xfrm>
              <a:off x="12164281" y="6954257"/>
              <a:ext cx="1195414" cy="307777"/>
            </a:xfrm>
            <a:prstGeom prst="rect">
              <a:avLst/>
            </a:prstGeom>
          </p:spPr>
          <p:txBody>
            <a:bodyPr wrap="square">
              <a:spAutoFit/>
            </a:bodyPr>
            <a:lstStyle/>
            <a:p>
              <a:r>
                <a:rPr lang="en-US" sz="1400"/>
                <a:t>Pool Heater</a:t>
              </a:r>
            </a:p>
          </p:txBody>
        </p:sp>
        <p:pic>
          <p:nvPicPr>
            <p:cNvPr id="30" name="Picture 29">
              <a:extLst>
                <a:ext uri="{FF2B5EF4-FFF2-40B4-BE49-F238E27FC236}">
                  <a16:creationId xmlns:a16="http://schemas.microsoft.com/office/drawing/2014/main" id="{4C67A2E9-9020-86AF-D2E4-A4B96F16B0DB}"/>
                </a:ext>
              </a:extLst>
            </p:cNvPr>
            <p:cNvPicPr>
              <a:picLocks noChangeAspect="1"/>
            </p:cNvPicPr>
            <p:nvPr/>
          </p:nvPicPr>
          <p:blipFill>
            <a:blip r:embed="rId8" cstate="screen">
              <a:extLst>
                <a:ext uri="{BEBA8EAE-BF5A-486C-A8C5-ECC9F3942E4B}">
                  <a14:imgProps xmlns:a14="http://schemas.microsoft.com/office/drawing/2010/main">
                    <a14:imgLayer r:embed="rId9">
                      <a14:imgEffect>
                        <a14:backgroundRemoval t="1308" b="96636" l="867" r="97110">
                          <a14:foregroundMark x1="27168" y1="6542" x2="12139" y2="49159"/>
                          <a14:foregroundMark x1="12139" y1="49159" x2="14451" y2="83925"/>
                          <a14:foregroundMark x1="14451" y1="83925" x2="46532" y2="95140"/>
                          <a14:foregroundMark x1="46532" y1="95140" x2="58382" y2="89346"/>
                          <a14:foregroundMark x1="58382" y1="89346" x2="67341" y2="80935"/>
                          <a14:foregroundMark x1="67341" y1="80935" x2="82370" y2="81495"/>
                          <a14:foregroundMark x1="82370" y1="81495" x2="94509" y2="64486"/>
                          <a14:foregroundMark x1="94509" y1="64486" x2="93931" y2="48972"/>
                          <a14:foregroundMark x1="93931" y1="48972" x2="85549" y2="38879"/>
                          <a14:foregroundMark x1="85549" y1="38879" x2="72832" y2="30654"/>
                          <a14:foregroundMark x1="72832" y1="30654" x2="85260" y2="21495"/>
                          <a14:foregroundMark x1="85260" y1="21495" x2="60983" y2="68037"/>
                          <a14:foregroundMark x1="60983" y1="68037" x2="68497" y2="79065"/>
                          <a14:foregroundMark x1="68497" y1="79065" x2="44220" y2="83551"/>
                          <a14:foregroundMark x1="44220" y1="83551" x2="24566" y2="76075"/>
                          <a14:foregroundMark x1="24566" y1="76075" x2="21387" y2="63738"/>
                          <a14:foregroundMark x1="21387" y1="63738" x2="27168" y2="52150"/>
                          <a14:foregroundMark x1="27168" y1="52150" x2="35838" y2="44486"/>
                          <a14:foregroundMark x1="35838" y1="44486" x2="54335" y2="42804"/>
                          <a14:foregroundMark x1="54335" y1="42804" x2="65318" y2="50841"/>
                          <a14:foregroundMark x1="65318" y1="50841" x2="66185" y2="52336"/>
                          <a14:foregroundMark x1="4913" y1="17757" x2="9538" y2="79813"/>
                          <a14:foregroundMark x1="2601" y1="83364" x2="4046" y2="86355"/>
                          <a14:foregroundMark x1="24277" y1="93458" x2="34393" y2="97383"/>
                          <a14:foregroundMark x1="47110" y1="96636" x2="61850" y2="97383"/>
                          <a14:foregroundMark x1="44220" y1="94206" x2="40751" y2="94206"/>
                          <a14:foregroundMark x1="97110" y1="66916" x2="96532" y2="16822"/>
                          <a14:foregroundMark x1="69942" y1="9533" x2="70520" y2="3364"/>
                          <a14:foregroundMark x1="25122" y1="2894" x2="32081" y2="2804"/>
                          <a14:foregroundMark x1="21722" y1="2938" x2="22372" y2="2930"/>
                          <a14:foregroundMark x1="17630" y1="2991" x2="17970" y2="2987"/>
                          <a14:foregroundMark x1="32081" y1="2804" x2="32659" y2="2804"/>
                          <a14:foregroundMark x1="48555" y1="2991" x2="50289" y2="6916"/>
                          <a14:foregroundMark x1="23623" y1="1578" x2="22999" y2="1524"/>
                          <a14:foregroundMark x1="35549" y1="2617" x2="26137" y2="1797"/>
                          <a14:foregroundMark x1="39306" y1="10467" x2="43353" y2="7290"/>
                          <a14:foregroundMark x1="20809" y1="25047" x2="6647" y2="22804"/>
                          <a14:foregroundMark x1="51445" y1="8598" x2="50578" y2="7850"/>
                          <a14:foregroundMark x1="19075" y1="24486" x2="11272" y2="21682"/>
                          <a14:foregroundMark x1="60116" y1="37944" x2="67630" y2="37570"/>
                          <a14:foregroundMark x1="61561" y1="50841" x2="60405" y2="61682"/>
                          <a14:foregroundMark x1="36127" y1="73271" x2="37283" y2="57570"/>
                          <a14:foregroundMark x1="55491" y1="74953" x2="56936" y2="67664"/>
                          <a14:foregroundMark x1="91618" y1="31776" x2="91908" y2="25607"/>
                          <a14:backgroundMark x1="19653" y1="1121" x2="23699" y2="748"/>
                          <a14:backgroundMark x1="23699" y1="1495" x2="26590" y2="1308"/>
                        </a14:backgroundRemoval>
                      </a14:imgEffect>
                    </a14:imgLayer>
                  </a14:imgProps>
                </a:ext>
                <a:ext uri="{28A0092B-C50C-407E-A947-70E740481C1C}">
                  <a14:useLocalDpi xmlns:a14="http://schemas.microsoft.com/office/drawing/2010/main"/>
                </a:ext>
              </a:extLst>
            </a:blip>
            <a:stretch>
              <a:fillRect/>
            </a:stretch>
          </p:blipFill>
          <p:spPr>
            <a:xfrm>
              <a:off x="5638528" y="4631686"/>
              <a:ext cx="1477513" cy="2284593"/>
            </a:xfrm>
            <a:prstGeom prst="rect">
              <a:avLst/>
            </a:prstGeom>
          </p:spPr>
        </p:pic>
        <p:sp>
          <p:nvSpPr>
            <p:cNvPr id="31" name="Rectangle 30">
              <a:extLst>
                <a:ext uri="{FF2B5EF4-FFF2-40B4-BE49-F238E27FC236}">
                  <a16:creationId xmlns:a16="http://schemas.microsoft.com/office/drawing/2014/main" id="{4B2779BB-3B75-60B6-3027-DE112BB154F2}"/>
                </a:ext>
              </a:extLst>
            </p:cNvPr>
            <p:cNvSpPr/>
            <p:nvPr/>
          </p:nvSpPr>
          <p:spPr>
            <a:xfrm>
              <a:off x="4837380" y="5573825"/>
              <a:ext cx="849180" cy="523220"/>
            </a:xfrm>
            <a:prstGeom prst="rect">
              <a:avLst/>
            </a:prstGeom>
          </p:spPr>
          <p:txBody>
            <a:bodyPr wrap="square">
              <a:spAutoFit/>
            </a:bodyPr>
            <a:lstStyle/>
            <a:p>
              <a:r>
                <a:rPr lang="en-US" sz="1400" dirty="0"/>
                <a:t>Gas Boiler</a:t>
              </a:r>
            </a:p>
          </p:txBody>
        </p:sp>
        <p:cxnSp>
          <p:nvCxnSpPr>
            <p:cNvPr id="32" name="Straight Arrow Connector 31">
              <a:extLst>
                <a:ext uri="{FF2B5EF4-FFF2-40B4-BE49-F238E27FC236}">
                  <a16:creationId xmlns:a16="http://schemas.microsoft.com/office/drawing/2014/main" id="{E66751D6-FCB0-3B09-E533-50871E86EBD0}"/>
                </a:ext>
              </a:extLst>
            </p:cNvPr>
            <p:cNvCxnSpPr>
              <a:cxnSpLocks/>
            </p:cNvCxnSpPr>
            <p:nvPr/>
          </p:nvCxnSpPr>
          <p:spPr bwMode="auto">
            <a:xfrm>
              <a:off x="9738543" y="5477155"/>
              <a:ext cx="0" cy="383310"/>
            </a:xfrm>
            <a:prstGeom prst="straightConnector1">
              <a:avLst/>
            </a:prstGeom>
            <a:ln w="50800" cap="flat" cmpd="sng" algn="ctr">
              <a:solidFill>
                <a:schemeClr val="accent4"/>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33" name="Straight Arrow Connector 32">
              <a:extLst>
                <a:ext uri="{FF2B5EF4-FFF2-40B4-BE49-F238E27FC236}">
                  <a16:creationId xmlns:a16="http://schemas.microsoft.com/office/drawing/2014/main" id="{86A3D7F9-F1ED-D42F-A342-D1F4F3A590C9}"/>
                </a:ext>
              </a:extLst>
            </p:cNvPr>
            <p:cNvCxnSpPr>
              <a:cxnSpLocks/>
            </p:cNvCxnSpPr>
            <p:nvPr/>
          </p:nvCxnSpPr>
          <p:spPr bwMode="auto">
            <a:xfrm>
              <a:off x="11181190" y="4993332"/>
              <a:ext cx="643900" cy="333787"/>
            </a:xfrm>
            <a:prstGeom prst="straightConnector1">
              <a:avLst/>
            </a:prstGeom>
            <a:ln w="50800" cap="flat" cmpd="sng" algn="ctr">
              <a:solidFill>
                <a:schemeClr val="accent4"/>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34" name="Straight Arrow Connector 33">
              <a:extLst>
                <a:ext uri="{FF2B5EF4-FFF2-40B4-BE49-F238E27FC236}">
                  <a16:creationId xmlns:a16="http://schemas.microsoft.com/office/drawing/2014/main" id="{D96D478B-5281-D47F-3903-E34B44AFCBFB}"/>
                </a:ext>
              </a:extLst>
            </p:cNvPr>
            <p:cNvCxnSpPr>
              <a:cxnSpLocks/>
            </p:cNvCxnSpPr>
            <p:nvPr/>
          </p:nvCxnSpPr>
          <p:spPr bwMode="auto">
            <a:xfrm flipV="1">
              <a:off x="11175736" y="3450529"/>
              <a:ext cx="938435" cy="302414"/>
            </a:xfrm>
            <a:prstGeom prst="straightConnector1">
              <a:avLst/>
            </a:prstGeom>
            <a:ln w="50800" cap="flat" cmpd="sng" algn="ctr">
              <a:solidFill>
                <a:schemeClr val="accent4"/>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pic>
          <p:nvPicPr>
            <p:cNvPr id="35" name="Picture 34">
              <a:extLst>
                <a:ext uri="{FF2B5EF4-FFF2-40B4-BE49-F238E27FC236}">
                  <a16:creationId xmlns:a16="http://schemas.microsoft.com/office/drawing/2014/main" id="{E89EC88E-D1A2-A8C4-7FC7-2EB5E570E8A7}"/>
                </a:ext>
              </a:extLst>
            </p:cNvPr>
            <p:cNvPicPr>
              <a:picLocks noChangeAspect="1"/>
            </p:cNvPicPr>
            <p:nvPr/>
          </p:nvPicPr>
          <p:blipFill>
            <a:blip r:embed="rId10" cstate="screen">
              <a:extLst>
                <a:ext uri="{BEBA8EAE-BF5A-486C-A8C5-ECC9F3942E4B}">
                  <a14:imgProps xmlns:a14="http://schemas.microsoft.com/office/drawing/2010/main">
                    <a14:imgLayer r:embed="rId11">
                      <a14:imgEffect>
                        <a14:backgroundRemoval t="10000" b="92625" l="10000" r="90000">
                          <a14:foregroundMark x1="35500" y1="52875" x2="26000" y2="46125"/>
                          <a14:foregroundMark x1="25667" y1="46750" x2="25667" y2="43500"/>
                          <a14:foregroundMark x1="31833" y1="67250" x2="33000" y2="74625"/>
                          <a14:foregroundMark x1="33000" y1="74625" x2="38500" y2="80500"/>
                          <a14:foregroundMark x1="38500" y1="80500" x2="39167" y2="80500"/>
                          <a14:foregroundMark x1="31667" y1="77500" x2="32833" y2="79500"/>
                          <a14:foregroundMark x1="39667" y1="89625" x2="45667" y2="92625"/>
                          <a14:foregroundMark x1="29333" y1="39875" x2="29833" y2="39875"/>
                          <a14:foregroundMark x1="41833" y1="24125" x2="44000" y2="24125"/>
                          <a14:foregroundMark x1="52000" y1="24250" x2="53667" y2="24125"/>
                          <a14:backgroundMark x1="25167" y1="62750" x2="16000" y2="62750"/>
                          <a14:backgroundMark x1="68500" y1="41375" x2="61333" y2="38250"/>
                          <a14:backgroundMark x1="40000" y1="38125" x2="41167" y2="37250"/>
                          <a14:backgroundMark x1="66333" y1="40875" x2="64833" y2="40250"/>
                        </a14:backgroundRemoval>
                      </a14:imgEffect>
                    </a14:imgLayer>
                  </a14:imgProps>
                </a:ext>
                <a:ext uri="{28A0092B-C50C-407E-A947-70E740481C1C}">
                  <a14:useLocalDpi xmlns:a14="http://schemas.microsoft.com/office/drawing/2010/main"/>
                </a:ext>
              </a:extLst>
            </a:blip>
            <a:stretch>
              <a:fillRect/>
            </a:stretch>
          </p:blipFill>
          <p:spPr>
            <a:xfrm flipH="1">
              <a:off x="11734664" y="3717056"/>
              <a:ext cx="2601966" cy="3469288"/>
            </a:xfrm>
            <a:prstGeom prst="rect">
              <a:avLst/>
            </a:prstGeom>
          </p:spPr>
        </p:pic>
      </p:grpSp>
    </p:spTree>
    <p:extLst>
      <p:ext uri="{BB962C8B-B14F-4D97-AF65-F5344CB8AC3E}">
        <p14:creationId xmlns:p14="http://schemas.microsoft.com/office/powerpoint/2010/main" val="1362841372"/>
      </p:ext>
    </p:extLst>
  </p:cSld>
  <p:clrMapOvr>
    <a:masterClrMapping/>
  </p:clrMapOvr>
</p:sld>
</file>

<file path=ppt/theme/theme1.xml><?xml version="1.0" encoding="utf-8"?>
<a:theme xmlns:a="http://schemas.openxmlformats.org/drawingml/2006/main" name="Cov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peland Presentation Template 0623" id="{A1507531-B7F5-7B4B-AA83-E73883DBAC1C}" vid="{4E44F41C-012A-6E49-A3EA-B32676E6DE6D}"/>
    </a:ext>
  </a:extLst>
</a:theme>
</file>

<file path=ppt/theme/theme2.xml><?xml version="1.0" encoding="utf-8"?>
<a:theme xmlns:a="http://schemas.openxmlformats.org/drawingml/2006/main" name="General Slides">
  <a:themeElements>
    <a:clrScheme name="Copeland Theme Colors 2023">
      <a:dk1>
        <a:srgbClr val="000000"/>
      </a:dk1>
      <a:lt1>
        <a:srgbClr val="FFFFFF"/>
      </a:lt1>
      <a:dk2>
        <a:srgbClr val="747474"/>
      </a:dk2>
      <a:lt2>
        <a:srgbClr val="F0F0F0"/>
      </a:lt2>
      <a:accent1>
        <a:srgbClr val="030C55"/>
      </a:accent1>
      <a:accent2>
        <a:srgbClr val="323D78"/>
      </a:accent2>
      <a:accent3>
        <a:srgbClr val="666D99"/>
      </a:accent3>
      <a:accent4>
        <a:srgbClr val="0047FA"/>
      </a:accent4>
      <a:accent5>
        <a:srgbClr val="3D3C31"/>
      </a:accent5>
      <a:accent6>
        <a:srgbClr val="AB9F89"/>
      </a:accent6>
      <a:hlink>
        <a:srgbClr val="1D3BF5"/>
      </a:hlink>
      <a:folHlink>
        <a:srgbClr val="BAC5FA"/>
      </a:folHlink>
    </a:clrScheme>
    <a:fontScheme name="Copeland">
      <a:majorFont>
        <a:latin typeface="Georgi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peland Presentation Template 0623" id="{A1507531-B7F5-7B4B-AA83-E73883DBAC1C}" vid="{9759227E-45DF-764E-9986-44B3AE46AE91}"/>
    </a:ext>
  </a:extLst>
</a:theme>
</file>

<file path=ppt/theme/theme3.xml><?xml version="1.0" encoding="utf-8"?>
<a:theme xmlns:a="http://schemas.openxmlformats.org/drawingml/2006/main" name="1_Section Dividers">
  <a:themeElements>
    <a:clrScheme name="Copeland Theme Colors 2023">
      <a:dk1>
        <a:srgbClr val="000000"/>
      </a:dk1>
      <a:lt1>
        <a:srgbClr val="FFFFFF"/>
      </a:lt1>
      <a:dk2>
        <a:srgbClr val="747474"/>
      </a:dk2>
      <a:lt2>
        <a:srgbClr val="F0F0F0"/>
      </a:lt2>
      <a:accent1>
        <a:srgbClr val="030C55"/>
      </a:accent1>
      <a:accent2>
        <a:srgbClr val="323D78"/>
      </a:accent2>
      <a:accent3>
        <a:srgbClr val="666D99"/>
      </a:accent3>
      <a:accent4>
        <a:srgbClr val="0047FA"/>
      </a:accent4>
      <a:accent5>
        <a:srgbClr val="3D3C31"/>
      </a:accent5>
      <a:accent6>
        <a:srgbClr val="AB9F89"/>
      </a:accent6>
      <a:hlink>
        <a:srgbClr val="1D3BF5"/>
      </a:hlink>
      <a:folHlink>
        <a:srgbClr val="BAC5F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peland Presentation Template 0623" id="{A1507531-B7F5-7B4B-AA83-E73883DBAC1C}" vid="{E469D01A-2BB0-1C47-8229-AAA611FFDAC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83E022A467E6044AE512A875A42602B" ma:contentTypeVersion="29" ma:contentTypeDescription="Create a new document." ma:contentTypeScope="" ma:versionID="d9bdea17b0facf4f1394cfcd3d755380">
  <xsd:schema xmlns:xsd="http://www.w3.org/2001/XMLSchema" xmlns:xs="http://www.w3.org/2001/XMLSchema" xmlns:p="http://schemas.microsoft.com/office/2006/metadata/properties" xmlns:ns1="http://schemas.microsoft.com/sharepoint/v3" xmlns:ns2="61900a7c-def8-4d60-a55e-e753123c64f7" xmlns:ns3="068b17b9-0cdc-420e-ac92-50d5922b6615" targetNamespace="http://schemas.microsoft.com/office/2006/metadata/properties" ma:root="true" ma:fieldsID="d6a85393e19bd5e7407a11fdbcad10f3" ns1:_="" ns2:_="" ns3:_="">
    <xsd:import namespace="http://schemas.microsoft.com/sharepoint/v3"/>
    <xsd:import namespace="61900a7c-def8-4d60-a55e-e753123c64f7"/>
    <xsd:import namespace="068b17b9-0cdc-420e-ac92-50d5922b6615"/>
    <xsd:element name="properties">
      <xsd:complexType>
        <xsd:sequence>
          <xsd:element name="documentManagement">
            <xsd:complexType>
              <xsd:all>
                <xsd:element ref="ns2:SharedWithUsers" minOccurs="0"/>
                <xsd:element ref="ns2:SharedWithDetails" minOccurs="0"/>
                <xsd:element ref="ns3:lcf76f155ced4ddcb4097134ff3c332f" minOccurs="0"/>
                <xsd:element ref="ns2:TaxCatchAll" minOccurs="0"/>
                <xsd:element ref="ns3:MediaServiceMetadata" minOccurs="0"/>
                <xsd:element ref="ns3:MediaServiceFastMetadata" minOccurs="0"/>
                <xsd:element ref="ns3:MediaServiceDateTaken" minOccurs="0"/>
                <xsd:element ref="ns3:MediaServiceObjectDetectorVersions" minOccurs="0"/>
                <xsd:element ref="ns3:MediaServiceGenerationTime" minOccurs="0"/>
                <xsd:element ref="ns3:MediaServiceEventHashCode" minOccurs="0"/>
                <xsd:element ref="ns3:MediaLengthInSeconds" minOccurs="0"/>
                <xsd:element ref="ns3:MediaServiceOCR" minOccurs="0"/>
                <xsd:element ref="ns3:MediaServiceLocation" minOccurs="0"/>
                <xsd:element ref="ns1:_ip_UnifiedCompliancePolicyProperties" minOccurs="0"/>
                <xsd:element ref="ns1:_ip_UnifiedCompliancePolicyUIAction" minOccurs="0"/>
                <xsd:element ref="ns3:MediaServiceSearchProperties" minOccurs="0"/>
                <xsd:element ref="ns3:Find" minOccurs="0"/>
                <xsd:element ref="ns3:cd0dd6bf-5c95-45a3-a83d-46ca75d7d61aCountryOrRegion" minOccurs="0"/>
                <xsd:element ref="ns3:cd0dd6bf-5c95-45a3-a83d-46ca75d7d61aState" minOccurs="0"/>
                <xsd:element ref="ns3:cd0dd6bf-5c95-45a3-a83d-46ca75d7d61aCity" minOccurs="0"/>
                <xsd:element ref="ns3:cd0dd6bf-5c95-45a3-a83d-46ca75d7d61aPostalCode" minOccurs="0"/>
                <xsd:element ref="ns3:cd0dd6bf-5c95-45a3-a83d-46ca75d7d61aStreet" minOccurs="0"/>
                <xsd:element ref="ns3:cd0dd6bf-5c95-45a3-a83d-46ca75d7d61aGeoLoc" minOccurs="0"/>
                <xsd:element ref="ns3:cd0dd6bf-5c95-45a3-a83d-46ca75d7d61aDispNa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1900a7c-def8-4d60-a55e-e753123c64f7" elementFormDefault="qualified">
    <xsd:import namespace="http://schemas.microsoft.com/office/2006/documentManagement/types"/>
    <xsd:import namespace="http://schemas.microsoft.com/office/infopath/2007/PartnerControls"/>
    <xsd:element name="SharedWithUsers" ma:index="8"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2" nillable="true" ma:displayName="Taxonomy Catch All Column" ma:hidden="true" ma:list="{a77b4a5e-1af2-4900-be50-f03e9da8709f}" ma:internalName="TaxCatchAll" ma:showField="CatchAllData" ma:web="61900a7c-def8-4d60-a55e-e753123c64f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68b17b9-0cdc-420e-ac92-50d5922b6615" elementFormDefault="qualified">
    <xsd:import namespace="http://schemas.microsoft.com/office/2006/documentManagement/types"/>
    <xsd:import namespace="http://schemas.microsoft.com/office/infopath/2007/PartnerControls"/>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e9d35e61-bd0a-49da-b377-fed4b7e13c03" ma:termSetId="09814cd3-568e-fe90-9814-8d621ff8fb84" ma:anchorId="fba54fb3-c3e1-fe81-a776-ca4b69148c4d" ma:open="true" ma:isKeyword="false">
      <xsd:complexType>
        <xsd:sequence>
          <xsd:element ref="pc:Terms" minOccurs="0" maxOccurs="1"/>
        </xsd:sequence>
      </xsd:complex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Find" ma:index="25" nillable="true" ma:displayName="Find" ma:format="Dropdown" ma:internalName="Find">
      <xsd:simpleType>
        <xsd:restriction base="dms:Unknown"/>
      </xsd:simpleType>
    </xsd:element>
    <xsd:element name="cd0dd6bf-5c95-45a3-a83d-46ca75d7d61aCountryOrRegion" ma:index="26" nillable="true" ma:displayName="Find: Country/Region" ma:internalName="CountryOrRegion" ma:readOnly="true">
      <xsd:simpleType>
        <xsd:restriction base="dms:Text"/>
      </xsd:simpleType>
    </xsd:element>
    <xsd:element name="cd0dd6bf-5c95-45a3-a83d-46ca75d7d61aState" ma:index="27" nillable="true" ma:displayName="Find: State" ma:internalName="State" ma:readOnly="true">
      <xsd:simpleType>
        <xsd:restriction base="dms:Text"/>
      </xsd:simpleType>
    </xsd:element>
    <xsd:element name="cd0dd6bf-5c95-45a3-a83d-46ca75d7d61aCity" ma:index="28" nillable="true" ma:displayName="Find: City" ma:internalName="City" ma:readOnly="true">
      <xsd:simpleType>
        <xsd:restriction base="dms:Text"/>
      </xsd:simpleType>
    </xsd:element>
    <xsd:element name="cd0dd6bf-5c95-45a3-a83d-46ca75d7d61aPostalCode" ma:index="29" nillable="true" ma:displayName="Find: Postal Code" ma:internalName="PostalCode" ma:readOnly="true">
      <xsd:simpleType>
        <xsd:restriction base="dms:Text"/>
      </xsd:simpleType>
    </xsd:element>
    <xsd:element name="cd0dd6bf-5c95-45a3-a83d-46ca75d7d61aStreet" ma:index="30" nillable="true" ma:displayName="Find: Street" ma:internalName="Street" ma:readOnly="true">
      <xsd:simpleType>
        <xsd:restriction base="dms:Text"/>
      </xsd:simpleType>
    </xsd:element>
    <xsd:element name="cd0dd6bf-5c95-45a3-a83d-46ca75d7d61aGeoLoc" ma:index="31" nillable="true" ma:displayName="Find: Coordinates" ma:internalName="GeoLoc" ma:readOnly="true">
      <xsd:simpleType>
        <xsd:restriction base="dms:Unknown"/>
      </xsd:simpleType>
    </xsd:element>
    <xsd:element name="cd0dd6bf-5c95-45a3-a83d-46ca75d7d61aDispName" ma:index="32" nillable="true" ma:displayName="Find: Name" ma:internalName="DispNa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68b17b9-0cdc-420e-ac92-50d5922b6615">
      <Terms xmlns="http://schemas.microsoft.com/office/infopath/2007/PartnerControls"/>
    </lcf76f155ced4ddcb4097134ff3c332f>
    <TaxCatchAll xmlns="61900a7c-def8-4d60-a55e-e753123c64f7" xsi:nil="true"/>
    <_ip_UnifiedCompliancePolicyUIAction xmlns="http://schemas.microsoft.com/sharepoint/v3" xsi:nil="true"/>
    <_ip_UnifiedCompliancePolicyProperties xmlns="http://schemas.microsoft.com/sharepoint/v3" xsi:nil="true"/>
    <Find xmlns="068b17b9-0cdc-420e-ac92-50d5922b6615" xsi:nil="true"/>
  </documentManagement>
</p:properties>
</file>

<file path=customXml/itemProps1.xml><?xml version="1.0" encoding="utf-8"?>
<ds:datastoreItem xmlns:ds="http://schemas.openxmlformats.org/officeDocument/2006/customXml" ds:itemID="{0462E51B-8401-4001-A1BF-133847B653C2}">
  <ds:schemaRefs>
    <ds:schemaRef ds:uri="http://schemas.microsoft.com/sharepoint/v3/contenttype/forms"/>
  </ds:schemaRefs>
</ds:datastoreItem>
</file>

<file path=customXml/itemProps2.xml><?xml version="1.0" encoding="utf-8"?>
<ds:datastoreItem xmlns:ds="http://schemas.openxmlformats.org/officeDocument/2006/customXml" ds:itemID="{70F23AF5-87A7-4E50-9E51-2E0E569D67B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1900a7c-def8-4d60-a55e-e753123c64f7"/>
    <ds:schemaRef ds:uri="068b17b9-0cdc-420e-ac92-50d5922b661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F535A1C-4624-4E20-87FE-A4716BAAEAB8}">
  <ds:schemaRefs>
    <ds:schemaRef ds:uri="61900a7c-def8-4d60-a55e-e753123c64f7"/>
    <ds:schemaRef ds:uri="http://purl.org/dc/elements/1.1/"/>
    <ds:schemaRef ds:uri="http://schemas.microsoft.com/office/infopath/2007/PartnerControls"/>
    <ds:schemaRef ds:uri="http://schemas.microsoft.com/sharepoint/v3"/>
    <ds:schemaRef ds:uri="http://purl.org/dc/terms/"/>
    <ds:schemaRef ds:uri="http://www.w3.org/XML/1998/namespace"/>
    <ds:schemaRef ds:uri="http://schemas.openxmlformats.org/package/2006/metadata/core-properties"/>
    <ds:schemaRef ds:uri="http://schemas.microsoft.com/office/2006/documentManagement/types"/>
    <ds:schemaRef ds:uri="068b17b9-0cdc-420e-ac92-50d5922b6615"/>
    <ds:schemaRef ds:uri="http://schemas.microsoft.com/office/2006/metadata/properties"/>
    <ds:schemaRef ds:uri="http://purl.org/dc/dcmitype/"/>
  </ds:schemaRefs>
</ds:datastoreItem>
</file>

<file path=docMetadata/LabelInfo.xml><?xml version="1.0" encoding="utf-8"?>
<clbl:labelList xmlns:clbl="http://schemas.microsoft.com/office/2020/mipLabelMetadata">
  <clbl:label id="{b44ae497-40df-4094-93f7-434fdc68f94d}" enabled="1" method="Standard" siteId="{49d8b68c-4994-4077-9e38-e112c21fd0e3}" contentBits="0" removed="0"/>
</clbl:labelList>
</file>

<file path=docProps/app.xml><?xml version="1.0" encoding="utf-8"?>
<Properties xmlns="http://schemas.openxmlformats.org/officeDocument/2006/extended-properties" xmlns:vt="http://schemas.openxmlformats.org/officeDocument/2006/docPropsVTypes">
  <Template>Cover</Template>
  <TotalTime>25659</TotalTime>
  <Words>5043</Words>
  <Application>Microsoft Office PowerPoint</Application>
  <PresentationFormat>Custom</PresentationFormat>
  <Paragraphs>706</Paragraphs>
  <Slides>81</Slides>
  <Notes>20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81</vt:i4>
      </vt:variant>
    </vt:vector>
  </HeadingPairs>
  <TitlesOfParts>
    <vt:vector size="91" baseType="lpstr">
      <vt:lpstr>Aileron</vt:lpstr>
      <vt:lpstr>Arial</vt:lpstr>
      <vt:lpstr>Georgia</vt:lpstr>
      <vt:lpstr>Helvetica Light</vt:lpstr>
      <vt:lpstr>Noto Sans</vt:lpstr>
      <vt:lpstr>Noto Sans Light</vt:lpstr>
      <vt:lpstr>System Font Regular</vt:lpstr>
      <vt:lpstr>Cover</vt:lpstr>
      <vt:lpstr>General Slides</vt:lpstr>
      <vt:lpstr>1_Section Dividers</vt:lpstr>
      <vt:lpstr>White-Rodgers 50D50U-843 All-Spark Universal Intermittent Pilot/Direct Spark Ignition Module</vt:lpstr>
      <vt:lpstr>Business and Product Overview  </vt:lpstr>
      <vt:lpstr>White-Rodgers All-Spark Ignition Module</vt:lpstr>
      <vt:lpstr>All-Spark Ignition Module Control Features</vt:lpstr>
      <vt:lpstr>Introducing White-Rodgers Connect</vt:lpstr>
      <vt:lpstr>All-Spark Ignition Module Applications</vt:lpstr>
      <vt:lpstr>Non-Integrated Furnace Application</vt:lpstr>
      <vt:lpstr>Cross References</vt:lpstr>
      <vt:lpstr>Additional Applications</vt:lpstr>
      <vt:lpstr>All-Spark Ignition Module Benefits</vt:lpstr>
      <vt:lpstr>What’s in the Box: 50D50U-843</vt:lpstr>
      <vt:lpstr>Introducing the All-Spark Integrated Thermostat Sensor</vt:lpstr>
      <vt:lpstr>Integrated Thermostat Applications</vt:lpstr>
      <vt:lpstr>What’s in the Box: F67-8535 </vt:lpstr>
      <vt:lpstr>Comprehensive Cross Reference &amp; Product Information</vt:lpstr>
      <vt:lpstr>White-Rodgers Cross Reference</vt:lpstr>
      <vt:lpstr>Technical Overview</vt:lpstr>
      <vt:lpstr>White-Rodgers All-Spark Ignition Module</vt:lpstr>
      <vt:lpstr>Understanding Near-field Communication</vt:lpstr>
      <vt:lpstr>All-Spark Ignition Module Components</vt:lpstr>
      <vt:lpstr>All-Spark Components</vt:lpstr>
      <vt:lpstr>Spark Ignition in Residential Furnace Applications</vt:lpstr>
      <vt:lpstr> 24v 11-Pin Harness</vt:lpstr>
      <vt:lpstr>All-Spark Ignition Module Features</vt:lpstr>
      <vt:lpstr>Flame Sense Jumper Feature</vt:lpstr>
      <vt:lpstr>Utilizing the Flame Test Pin Feature </vt:lpstr>
      <vt:lpstr>Intermittent Pilot–TH-W Wire Applications</vt:lpstr>
      <vt:lpstr>DSI—Inducer &amp; Pressure Switch Options</vt:lpstr>
      <vt:lpstr>Optional Feature–Alarm Output Terminal</vt:lpstr>
      <vt:lpstr>Additional New Features</vt:lpstr>
      <vt:lpstr>Easy-to-Install Mounting Options</vt:lpstr>
      <vt:lpstr>Simple Operation of Integrated Thermostat</vt:lpstr>
      <vt:lpstr>Simple Operation</vt:lpstr>
      <vt:lpstr>Additional Thermostat Display Operations</vt:lpstr>
      <vt:lpstr>50D50U-843 Competitive Comparison</vt:lpstr>
      <vt:lpstr>White-Rodgers All-Spark Ignition Module</vt:lpstr>
      <vt:lpstr>Installation Overview</vt:lpstr>
      <vt:lpstr>What’s in the Box: 50D50U-843</vt:lpstr>
      <vt:lpstr>Disconnect Power and Gas</vt:lpstr>
      <vt:lpstr>Verify Replacement</vt:lpstr>
      <vt:lpstr>Take a Picture</vt:lpstr>
      <vt:lpstr>Note Existing Wiring</vt:lpstr>
      <vt:lpstr>Reference Installation Instructions</vt:lpstr>
      <vt:lpstr>Disconnect/Connect Wiring</vt:lpstr>
      <vt:lpstr>Remove Existing Module</vt:lpstr>
      <vt:lpstr>Configure</vt:lpstr>
      <vt:lpstr>Configure on the App</vt:lpstr>
      <vt:lpstr>White-Rodgers Connect Auto-set Feature </vt:lpstr>
      <vt:lpstr>Fully Customizable App Programming</vt:lpstr>
      <vt:lpstr>Update Configuration Settings from the App</vt:lpstr>
      <vt:lpstr>Update Configuration Settings from the App</vt:lpstr>
      <vt:lpstr>Mount the All-Spark Ignition Module </vt:lpstr>
      <vt:lpstr>Vent Damper</vt:lpstr>
      <vt:lpstr>Connect 11-pin Harness</vt:lpstr>
      <vt:lpstr>Attach Spark Wire</vt:lpstr>
      <vt:lpstr>Fault Code Label</vt:lpstr>
      <vt:lpstr>Reconnect Power and Gas</vt:lpstr>
      <vt:lpstr>OR Configure on the Control</vt:lpstr>
      <vt:lpstr>Troubleshooting</vt:lpstr>
      <vt:lpstr>All-Spark and Integrated Thermostat</vt:lpstr>
      <vt:lpstr>The White-Rodgers F67-8535 Plug-in Temperature Sensor</vt:lpstr>
      <vt:lpstr>What’s in the Box: F67-8535 </vt:lpstr>
      <vt:lpstr>Disconnect Power and Gas</vt:lpstr>
      <vt:lpstr>Verify Replacement</vt:lpstr>
      <vt:lpstr>Take a Picture</vt:lpstr>
      <vt:lpstr>Transfer Wires</vt:lpstr>
      <vt:lpstr>Transfer Wire Continued</vt:lpstr>
      <vt:lpstr>Strip MV Wire</vt:lpstr>
      <vt:lpstr>Transfer the Last Wires</vt:lpstr>
      <vt:lpstr>Remove Existing Module</vt:lpstr>
      <vt:lpstr>11-pin Harness</vt:lpstr>
      <vt:lpstr>Configure the Sensor</vt:lpstr>
      <vt:lpstr>Configure the Sensor</vt:lpstr>
      <vt:lpstr>Configure the Sensor</vt:lpstr>
      <vt:lpstr>Configure the Sensor</vt:lpstr>
      <vt:lpstr>Configure the Sensor</vt:lpstr>
      <vt:lpstr>Configure the Sensor</vt:lpstr>
      <vt:lpstr>Reconnect Power and Gas</vt:lpstr>
      <vt:lpstr>Setpoint</vt:lpstr>
      <vt:lpstr>Verify Heater Operation</vt:lpstr>
      <vt:lpstr>PowerPoint Presentation</vt:lpstr>
    </vt:vector>
  </TitlesOfParts>
  <Manager>Dino Sanchez</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50D50U-843 All-Spark with F67-8535 | Presentation</dc:title>
  <dc:subject/>
  <dc:creator>Young, Emily [COMRES/CC/STL]</dc:creator>
  <cp:keywords/>
  <dc:description/>
  <cp:lastModifiedBy>Morilla, Anna Katrina</cp:lastModifiedBy>
  <cp:revision>278</cp:revision>
  <dcterms:created xsi:type="dcterms:W3CDTF">2023-08-30T19:48:30Z</dcterms:created>
  <dcterms:modified xsi:type="dcterms:W3CDTF">2025-04-29T10:24:25Z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38901aa-f724-46bf-bb4f-aef09392934b_Enabled">
    <vt:lpwstr>true</vt:lpwstr>
  </property>
  <property fmtid="{D5CDD505-2E9C-101B-9397-08002B2CF9AE}" pid="3" name="MSIP_Label_d38901aa-f724-46bf-bb4f-aef09392934b_SetDate">
    <vt:lpwstr>2023-06-22T18:05:01Z</vt:lpwstr>
  </property>
  <property fmtid="{D5CDD505-2E9C-101B-9397-08002B2CF9AE}" pid="4" name="MSIP_Label_d38901aa-f724-46bf-bb4f-aef09392934b_Method">
    <vt:lpwstr>Standard</vt:lpwstr>
  </property>
  <property fmtid="{D5CDD505-2E9C-101B-9397-08002B2CF9AE}" pid="5" name="MSIP_Label_d38901aa-f724-46bf-bb4f-aef09392934b_Name">
    <vt:lpwstr>Internal - No Label</vt:lpwstr>
  </property>
  <property fmtid="{D5CDD505-2E9C-101B-9397-08002B2CF9AE}" pid="6" name="MSIP_Label_d38901aa-f724-46bf-bb4f-aef09392934b_SiteId">
    <vt:lpwstr>eb06985d-06ca-4a17-81da-629ab99f6505</vt:lpwstr>
  </property>
  <property fmtid="{D5CDD505-2E9C-101B-9397-08002B2CF9AE}" pid="7" name="MSIP_Label_d38901aa-f724-46bf-bb4f-aef09392934b_ActionId">
    <vt:lpwstr>6396839a-4b2a-466f-a90d-a60687c341a7</vt:lpwstr>
  </property>
  <property fmtid="{D5CDD505-2E9C-101B-9397-08002B2CF9AE}" pid="8" name="MSIP_Label_d38901aa-f724-46bf-bb4f-aef09392934b_ContentBits">
    <vt:lpwstr>0</vt:lpwstr>
  </property>
  <property fmtid="{D5CDD505-2E9C-101B-9397-08002B2CF9AE}" pid="9" name="ContentTypeId">
    <vt:lpwstr>0x010100083E022A467E6044AE512A875A42602B</vt:lpwstr>
  </property>
  <property fmtid="{D5CDD505-2E9C-101B-9397-08002B2CF9AE}" pid="10" name="MediaServiceImageTags">
    <vt:lpwstr/>
  </property>
  <property fmtid="{D5CDD505-2E9C-101B-9397-08002B2CF9AE}" pid="11" name="Order">
    <vt:r8>25042000</vt:r8>
  </property>
  <property fmtid="{D5CDD505-2E9C-101B-9397-08002B2CF9AE}" pid="12" name="_ExtendedDescription">
    <vt:lpwstr/>
  </property>
</Properties>
</file>